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38" r:id="rId4"/>
    <p:sldMasterId id="2147483774" r:id="rId5"/>
    <p:sldMasterId id="2147483786" r:id="rId6"/>
    <p:sldMasterId id="2147483798" r:id="rId7"/>
  </p:sldMasterIdLst>
  <p:notesMasterIdLst>
    <p:notesMasterId r:id="rId44"/>
  </p:notesMasterIdLst>
  <p:sldIdLst>
    <p:sldId id="259" r:id="rId8"/>
    <p:sldId id="257" r:id="rId9"/>
    <p:sldId id="263" r:id="rId10"/>
    <p:sldId id="264" r:id="rId11"/>
    <p:sldId id="265" r:id="rId12"/>
    <p:sldId id="262" r:id="rId13"/>
    <p:sldId id="298" r:id="rId14"/>
    <p:sldId id="268" r:id="rId15"/>
    <p:sldId id="269" r:id="rId16"/>
    <p:sldId id="271" r:id="rId17"/>
    <p:sldId id="270" r:id="rId18"/>
    <p:sldId id="299" r:id="rId19"/>
    <p:sldId id="272" r:id="rId20"/>
    <p:sldId id="273" r:id="rId21"/>
    <p:sldId id="274" r:id="rId22"/>
    <p:sldId id="275" r:id="rId23"/>
    <p:sldId id="276" r:id="rId24"/>
    <p:sldId id="277" r:id="rId25"/>
    <p:sldId id="278" r:id="rId26"/>
    <p:sldId id="279" r:id="rId27"/>
    <p:sldId id="280" r:id="rId28"/>
    <p:sldId id="281" r:id="rId29"/>
    <p:sldId id="300" r:id="rId30"/>
    <p:sldId id="282" r:id="rId31"/>
    <p:sldId id="283" r:id="rId32"/>
    <p:sldId id="284" r:id="rId33"/>
    <p:sldId id="285" r:id="rId34"/>
    <p:sldId id="286" r:id="rId35"/>
    <p:sldId id="287" r:id="rId36"/>
    <p:sldId id="288" r:id="rId37"/>
    <p:sldId id="289" r:id="rId38"/>
    <p:sldId id="290" r:id="rId39"/>
    <p:sldId id="291" r:id="rId40"/>
    <p:sldId id="292" r:id="rId41"/>
    <p:sldId id="295"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1172" autoAdjust="0"/>
  </p:normalViewPr>
  <p:slideViewPr>
    <p:cSldViewPr snapToGrid="0">
      <p:cViewPr varScale="1">
        <p:scale>
          <a:sx n="74" d="100"/>
          <a:sy n="74" d="100"/>
        </p:scale>
        <p:origin x="68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DCBBE-D299-4D54-AE95-4596A6E64C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4D13499-26A2-46F2-A995-42D47B88CA7D}">
      <dgm:prSet phldrT="[Text]" custT="1"/>
      <dgm:spPr/>
      <dgm:t>
        <a:bodyPr/>
        <a:lstStyle/>
        <a:p>
          <a:r>
            <a:rPr lang="mn-MN" sz="2400" dirty="0">
              <a:latin typeface="Arial" panose="020B0604020202020204" pitchFamily="34" charset="0"/>
              <a:cs typeface="Arial" panose="020B0604020202020204" pitchFamily="34" charset="0"/>
            </a:rPr>
            <a:t>ХУУЛИАР ХҮЛЭЭЛГЭСЭН ЧИГ ҮҮРЭГ  </a:t>
          </a:r>
          <a:endParaRPr lang="en-US" sz="2400" dirty="0">
            <a:latin typeface="Arial" panose="020B0604020202020204" pitchFamily="34" charset="0"/>
            <a:cs typeface="Arial" panose="020B0604020202020204" pitchFamily="34" charset="0"/>
          </a:endParaRPr>
        </a:p>
      </dgm:t>
    </dgm:pt>
    <dgm:pt modelId="{4E538FB4-BC4D-4A3F-A18A-7C485F6823CE}" type="parTrans" cxnId="{73248C31-5EA1-4228-9C0F-FD42781313C3}">
      <dgm:prSet/>
      <dgm:spPr/>
      <dgm:t>
        <a:bodyPr/>
        <a:lstStyle/>
        <a:p>
          <a:endParaRPr lang="en-US"/>
        </a:p>
      </dgm:t>
    </dgm:pt>
    <dgm:pt modelId="{2A03AFCD-7317-4B18-8A13-FB97BC19E48B}" type="sibTrans" cxnId="{73248C31-5EA1-4228-9C0F-FD42781313C3}">
      <dgm:prSet/>
      <dgm:spPr/>
      <dgm:t>
        <a:bodyPr/>
        <a:lstStyle/>
        <a:p>
          <a:endParaRPr lang="en-US"/>
        </a:p>
      </dgm:t>
    </dgm:pt>
    <dgm:pt modelId="{9B7868A7-6B77-4D0E-979C-E6E697AF1FB9}" type="pres">
      <dgm:prSet presAssocID="{E96DCBBE-D299-4D54-AE95-4596A6E64C63}" presName="diagram" presStyleCnt="0">
        <dgm:presLayoutVars>
          <dgm:dir/>
          <dgm:resizeHandles val="exact"/>
        </dgm:presLayoutVars>
      </dgm:prSet>
      <dgm:spPr/>
    </dgm:pt>
    <dgm:pt modelId="{BBF9E0FF-AFE5-4F0C-86CE-E4145EB5E21B}" type="pres">
      <dgm:prSet presAssocID="{64D13499-26A2-46F2-A995-42D47B88CA7D}" presName="node" presStyleLbl="node1" presStyleIdx="0" presStyleCnt="1" custScaleX="815124" custScaleY="118960">
        <dgm:presLayoutVars>
          <dgm:bulletEnabled val="1"/>
        </dgm:presLayoutVars>
      </dgm:prSet>
      <dgm:spPr/>
    </dgm:pt>
  </dgm:ptLst>
  <dgm:cxnLst>
    <dgm:cxn modelId="{73248C31-5EA1-4228-9C0F-FD42781313C3}" srcId="{E96DCBBE-D299-4D54-AE95-4596A6E64C63}" destId="{64D13499-26A2-46F2-A995-42D47B88CA7D}" srcOrd="0" destOrd="0" parTransId="{4E538FB4-BC4D-4A3F-A18A-7C485F6823CE}" sibTransId="{2A03AFCD-7317-4B18-8A13-FB97BC19E48B}"/>
    <dgm:cxn modelId="{05301D59-2E63-4D0C-8EF7-A1B7611F2516}" type="presOf" srcId="{64D13499-26A2-46F2-A995-42D47B88CA7D}" destId="{BBF9E0FF-AFE5-4F0C-86CE-E4145EB5E21B}" srcOrd="0" destOrd="0" presId="urn:microsoft.com/office/officeart/2005/8/layout/default"/>
    <dgm:cxn modelId="{6975A9B4-E05D-40F6-A3A0-A835765EF8E6}" type="presOf" srcId="{E96DCBBE-D299-4D54-AE95-4596A6E64C63}" destId="{9B7868A7-6B77-4D0E-979C-E6E697AF1FB9}" srcOrd="0" destOrd="0" presId="urn:microsoft.com/office/officeart/2005/8/layout/default"/>
    <dgm:cxn modelId="{1C59C4A2-6016-4907-9A12-8907E88FF0DD}" type="presParOf" srcId="{9B7868A7-6B77-4D0E-979C-E6E697AF1FB9}" destId="{BBF9E0FF-AFE5-4F0C-86CE-E4145EB5E2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08B672-26FA-4B79-93D3-45F1FCC784C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C0E686C-9F42-45F6-9765-F468B18B2462}">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1.1.зориулалтын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бусаар</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зарцуулсан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6000" b="1" dirty="0">
            <a:latin typeface="Calibri" panose="020F0502020204030204" pitchFamily="34" charset="0"/>
            <a:ea typeface="Calibri" panose="020F0502020204030204" pitchFamily="34" charset="0"/>
            <a:cs typeface="Times New Roman" panose="02020603050405020304" pitchFamily="18" charset="0"/>
          </a:endParaRPr>
        </a:p>
      </dgm:t>
    </dgm:pt>
    <dgm:pt modelId="{88F5AFB4-6A70-4B50-9A9E-D96DFBD02399}" type="parTrans" cxnId="{0F06C40E-D42F-44DF-B203-D62FC86E6F28}">
      <dgm:prSet/>
      <dgm:spPr/>
      <dgm:t>
        <a:bodyPr/>
        <a:lstStyle/>
        <a:p>
          <a:endParaRPr lang="en-US"/>
        </a:p>
      </dgm:t>
    </dgm:pt>
    <dgm:pt modelId="{99AE9F63-0C46-4683-A619-8425D82B061C}" type="sibTrans" cxnId="{0F06C40E-D42F-44DF-B203-D62FC86E6F28}">
      <dgm:prSet/>
      <dgm:spPr/>
      <dgm:t>
        <a:bodyPr/>
        <a:lstStyle/>
        <a:p>
          <a:endParaRPr lang="en-US"/>
        </a:p>
      </dgm:t>
    </dgm:pt>
    <dgm:pt modelId="{DE8C603D-484D-4674-A9B5-D3C68C3A986F}">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3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1.2.зах </a:t>
          </a:r>
          <a:r>
            <a:rPr lang="en-US" sz="13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зээлийн</a:t>
          </a:r>
          <a:r>
            <a:rPr lang="en-US" sz="13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3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дунджаас</a:t>
          </a:r>
          <a:r>
            <a:rPr lang="en-US" sz="13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3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дээгүүр</a:t>
          </a:r>
          <a:r>
            <a:rPr lang="en-US" sz="13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3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үнээр</a:t>
          </a:r>
          <a:r>
            <a:rPr lang="en-US" sz="13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3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бараа</a:t>
          </a:r>
          <a:r>
            <a:rPr lang="en-US" sz="13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3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ажил</a:t>
          </a:r>
          <a:r>
            <a:rPr lang="en-US" sz="13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үйлчилгээ”худалдан </a:t>
          </a:r>
          <a:r>
            <a:rPr lang="en-US" sz="13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авсан</a:t>
          </a:r>
          <a:r>
            <a:rPr lang="en-US" sz="13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1300" b="1" i="0" dirty="0">
            <a:latin typeface="Arial" panose="020B0604020202020204" pitchFamily="34" charset="0"/>
            <a:ea typeface="Calibri" panose="020F0502020204030204" pitchFamily="34" charset="0"/>
            <a:cs typeface="Arial" panose="020B0604020202020204" pitchFamily="34" charset="0"/>
          </a:endParaRPr>
        </a:p>
      </dgm:t>
    </dgm:pt>
    <dgm:pt modelId="{77AB5CF8-FCC4-45E2-A2D6-E0B3A9BFC37B}" type="parTrans" cxnId="{14E091C1-FDCE-454A-B9FA-45092DC8C024}">
      <dgm:prSet/>
      <dgm:spPr/>
      <dgm:t>
        <a:bodyPr/>
        <a:lstStyle/>
        <a:p>
          <a:endParaRPr lang="en-US"/>
        </a:p>
      </dgm:t>
    </dgm:pt>
    <dgm:pt modelId="{68BAF2C3-BA37-43D0-8323-C45AA67D5949}" type="sibTrans" cxnId="{14E091C1-FDCE-454A-B9FA-45092DC8C024}">
      <dgm:prSet/>
      <dgm:spPr/>
      <dgm:t>
        <a:bodyPr/>
        <a:lstStyle/>
        <a:p>
          <a:endParaRPr lang="en-US"/>
        </a:p>
      </dgm:t>
    </dgm:pt>
    <dgm:pt modelId="{82B58154-8CE7-4D5B-89D1-9D3A74378969}">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1.3.нөөцлөх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нэрээр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хэрэгцээнээс</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илүү</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хэмжээгээр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худалдан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авч</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мөнгөний</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эргэлтийг</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саатуулсан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4400" b="1" dirty="0">
            <a:latin typeface="Calibri" panose="020F0502020204030204" pitchFamily="34" charset="0"/>
            <a:ea typeface="Calibri" panose="020F0502020204030204" pitchFamily="34" charset="0"/>
            <a:cs typeface="Times New Roman" panose="02020603050405020304" pitchFamily="18" charset="0"/>
          </a:endParaRPr>
        </a:p>
      </dgm:t>
    </dgm:pt>
    <dgm:pt modelId="{DEFDBD24-C45D-46E3-BA24-DC98A14046D9}" type="parTrans" cxnId="{1835BB95-23B9-4F67-B6D4-0293CB34F5A1}">
      <dgm:prSet/>
      <dgm:spPr/>
      <dgm:t>
        <a:bodyPr/>
        <a:lstStyle/>
        <a:p>
          <a:endParaRPr lang="en-US"/>
        </a:p>
      </dgm:t>
    </dgm:pt>
    <dgm:pt modelId="{19BB559D-823D-4E6B-8ED2-5A1FE0FD47A4}" type="sibTrans" cxnId="{1835BB95-23B9-4F67-B6D4-0293CB34F5A1}">
      <dgm:prSet/>
      <dgm:spPr/>
      <dgm:t>
        <a:bodyPr/>
        <a:lstStyle/>
        <a:p>
          <a:endParaRPr lang="en-US"/>
        </a:p>
      </dgm:t>
    </dgm:pt>
    <dgm:pt modelId="{69C7D99E-34C6-44D6-9555-146CE879CFF4}">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1.4.зохиомол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хомсдол</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бий</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замаар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бэлтгэн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нийлүүлэх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үнийг</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зориудаар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өсгөсөн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4400" b="1" dirty="0">
            <a:latin typeface="Calibri" panose="020F0502020204030204" pitchFamily="34" charset="0"/>
            <a:ea typeface="Calibri" panose="020F0502020204030204" pitchFamily="34" charset="0"/>
            <a:cs typeface="Times New Roman" panose="02020603050405020304" pitchFamily="18" charset="0"/>
          </a:endParaRPr>
        </a:p>
      </dgm:t>
    </dgm:pt>
    <dgm:pt modelId="{5EBC138B-0FF9-4F66-8A1D-1060E53C3AC1}" type="parTrans" cxnId="{14AD8104-3B44-4EEF-A6B9-4238BE1658C3}">
      <dgm:prSet/>
      <dgm:spPr/>
      <dgm:t>
        <a:bodyPr/>
        <a:lstStyle/>
        <a:p>
          <a:endParaRPr lang="en-US"/>
        </a:p>
      </dgm:t>
    </dgm:pt>
    <dgm:pt modelId="{9D510718-0964-477B-9D3A-4856A581DC07}" type="sibTrans" cxnId="{14AD8104-3B44-4EEF-A6B9-4238BE1658C3}">
      <dgm:prSet/>
      <dgm:spPr/>
      <dgm:t>
        <a:bodyPr/>
        <a:lstStyle/>
        <a:p>
          <a:endParaRPr lang="en-US"/>
        </a:p>
      </dgm:t>
    </dgm:pt>
    <dgm:pt modelId="{E8740EAF-8876-47F3-8FD3-CDA86FD3AE7C}">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1.5.төрийн </a:t>
          </a:r>
          <a:r>
            <a:rPr lang="en-US"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өмчийн</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төсөвт</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байгууллагын</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эд </a:t>
          </a:r>
          <a:r>
            <a:rPr lang="en-US"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хөрөнгийг</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зах</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зээлийн</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дунджаас</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доогуур</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үнээр</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борлуулсан</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800" b="1" dirty="0">
            <a:latin typeface="Arial" panose="020B0604020202020204" pitchFamily="34" charset="0"/>
            <a:ea typeface="Calibri" panose="020F0502020204030204" pitchFamily="34" charset="0"/>
            <a:cs typeface="Arial" panose="020B0604020202020204" pitchFamily="34" charset="0"/>
          </a:endParaRPr>
        </a:p>
      </dgm:t>
    </dgm:pt>
    <dgm:pt modelId="{FB37173F-7A51-4F30-B8A2-8C59CC141451}" type="parTrans" cxnId="{F69A6698-1CED-48B6-B533-E25BBE9ECE41}">
      <dgm:prSet/>
      <dgm:spPr/>
      <dgm:t>
        <a:bodyPr/>
        <a:lstStyle/>
        <a:p>
          <a:endParaRPr lang="en-US"/>
        </a:p>
      </dgm:t>
    </dgm:pt>
    <dgm:pt modelId="{DD4C6932-394A-4776-A5EC-E04DBDC1E464}" type="sibTrans" cxnId="{F69A6698-1CED-48B6-B533-E25BBE9ECE41}">
      <dgm:prSet/>
      <dgm:spPr/>
      <dgm:t>
        <a:bodyPr/>
        <a:lstStyle/>
        <a:p>
          <a:endParaRPr lang="en-US"/>
        </a:p>
      </dgm:t>
    </dgm:pt>
    <dgm:pt modelId="{05FA9289-A33A-4A85-8751-D1A08DB95EA2}">
      <dgm:prSet custT="1"/>
      <dgm:spPr/>
      <dgm:t>
        <a:bodyPr/>
        <a:lstStyle/>
        <a:p>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1.6.улсын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төсвийн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өөрийн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хөрөнгө</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оруулалтаар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баригдаж</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байгаа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барилга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байгууламж</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тоног</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төхөөрөмжийн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угсралтад</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шаардлага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хангаагүй</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ашиглах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замаар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төсөвт</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өртгийг</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бүрдүүлж</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хөрөнгө</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завшсанаас</a:t>
          </a:r>
          <a:endParaRPr lang="en-US" sz="1200" b="1" dirty="0"/>
        </a:p>
      </dgm:t>
    </dgm:pt>
    <dgm:pt modelId="{59B70224-1E18-4585-8238-3FE0ED753114}" type="sibTrans" cxnId="{0E98AD88-D470-45DF-97DE-8C63258910B2}">
      <dgm:prSet/>
      <dgm:spPr/>
      <dgm:t>
        <a:bodyPr/>
        <a:lstStyle/>
        <a:p>
          <a:endParaRPr lang="en-US"/>
        </a:p>
      </dgm:t>
    </dgm:pt>
    <dgm:pt modelId="{79DADEBE-0CC8-4263-A430-3D48662D72D1}" type="parTrans" cxnId="{0E98AD88-D470-45DF-97DE-8C63258910B2}">
      <dgm:prSet/>
      <dgm:spPr/>
      <dgm:t>
        <a:bodyPr/>
        <a:lstStyle/>
        <a:p>
          <a:endParaRPr lang="en-US"/>
        </a:p>
      </dgm:t>
    </dgm:pt>
    <dgm:pt modelId="{5273BB70-E64E-4C5C-B79F-8E0C1400E629}">
      <dgm:prSet/>
      <dgm:spPr>
        <a:solidFill>
          <a:schemeClr val="accent2">
            <a:lumMod val="60000"/>
            <a:lumOff val="40000"/>
          </a:schemeClr>
        </a:solidFill>
      </dgm:spPr>
      <dgm:t>
        <a:bodyPr/>
        <a:lstStyle/>
        <a:p>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ИХ ХЭМЖЭЭНИЙ ХОХИРОЛ УЧРУУЛСАН БОЛ</a:t>
          </a:r>
          <a:endParaRPr lang="en-US" b="1" dirty="0"/>
        </a:p>
      </dgm:t>
    </dgm:pt>
    <dgm:pt modelId="{9D0C2AC1-50D2-46A6-A221-7704517DFF75}" type="parTrans" cxnId="{B1A76E4F-A5A6-4CE8-80FE-5EF50CF842AD}">
      <dgm:prSet/>
      <dgm:spPr/>
      <dgm:t>
        <a:bodyPr/>
        <a:lstStyle/>
        <a:p>
          <a:endParaRPr lang="en-US"/>
        </a:p>
      </dgm:t>
    </dgm:pt>
    <dgm:pt modelId="{87BFE12A-5447-4702-A132-ADA7FF46EC4C}" type="sibTrans" cxnId="{B1A76E4F-A5A6-4CE8-80FE-5EF50CF842AD}">
      <dgm:prSet/>
      <dgm:spPr/>
      <dgm:t>
        <a:bodyPr/>
        <a:lstStyle/>
        <a:p>
          <a:endParaRPr lang="en-US"/>
        </a:p>
      </dgm:t>
    </dgm:pt>
    <dgm:pt modelId="{5F56F0E0-42A5-43FF-84D8-C50C9ED66C82}" type="pres">
      <dgm:prSet presAssocID="{3508B672-26FA-4B79-93D3-45F1FCC784C9}" presName="cycle" presStyleCnt="0">
        <dgm:presLayoutVars>
          <dgm:dir/>
          <dgm:resizeHandles val="exact"/>
        </dgm:presLayoutVars>
      </dgm:prSet>
      <dgm:spPr/>
    </dgm:pt>
    <dgm:pt modelId="{98E93577-68AA-4B25-8538-4A2972E87B0E}" type="pres">
      <dgm:prSet presAssocID="{CC0E686C-9F42-45F6-9765-F468B18B2462}" presName="node" presStyleLbl="node1" presStyleIdx="0" presStyleCnt="7" custScaleX="139314" custScaleY="67652">
        <dgm:presLayoutVars>
          <dgm:bulletEnabled val="1"/>
        </dgm:presLayoutVars>
      </dgm:prSet>
      <dgm:spPr/>
    </dgm:pt>
    <dgm:pt modelId="{BDA20EAA-2990-4E60-A250-D04BD4AABCA7}" type="pres">
      <dgm:prSet presAssocID="{CC0E686C-9F42-45F6-9765-F468B18B2462}" presName="spNode" presStyleCnt="0"/>
      <dgm:spPr/>
    </dgm:pt>
    <dgm:pt modelId="{6F8579E5-2BBF-4776-8867-67A102CFE78C}" type="pres">
      <dgm:prSet presAssocID="{99AE9F63-0C46-4683-A619-8425D82B061C}" presName="sibTrans" presStyleLbl="sibTrans1D1" presStyleIdx="0" presStyleCnt="7"/>
      <dgm:spPr/>
    </dgm:pt>
    <dgm:pt modelId="{589C88BA-222B-449E-8A96-B0034187A088}" type="pres">
      <dgm:prSet presAssocID="{DE8C603D-484D-4674-A9B5-D3C68C3A986F}" presName="node" presStyleLbl="node1" presStyleIdx="1" presStyleCnt="7" custScaleX="143239" custScaleY="116561">
        <dgm:presLayoutVars>
          <dgm:bulletEnabled val="1"/>
        </dgm:presLayoutVars>
      </dgm:prSet>
      <dgm:spPr/>
    </dgm:pt>
    <dgm:pt modelId="{EFDC9C2E-120F-4DD9-8469-0975D0E53409}" type="pres">
      <dgm:prSet presAssocID="{DE8C603D-484D-4674-A9B5-D3C68C3A986F}" presName="spNode" presStyleCnt="0"/>
      <dgm:spPr/>
    </dgm:pt>
    <dgm:pt modelId="{601DE344-1D1A-4F36-8597-EF24EE7715E3}" type="pres">
      <dgm:prSet presAssocID="{68BAF2C3-BA37-43D0-8323-C45AA67D5949}" presName="sibTrans" presStyleLbl="sibTrans1D1" presStyleIdx="1" presStyleCnt="7"/>
      <dgm:spPr/>
    </dgm:pt>
    <dgm:pt modelId="{F3179B55-72F7-4BDB-9260-E43F9EFB8370}" type="pres">
      <dgm:prSet presAssocID="{82B58154-8CE7-4D5B-89D1-9D3A74378969}" presName="node" presStyleLbl="node1" presStyleIdx="2" presStyleCnt="7" custScaleX="203199" custScaleY="133571" custRadScaleRad="92254" custRadScaleInc="-111849">
        <dgm:presLayoutVars>
          <dgm:bulletEnabled val="1"/>
        </dgm:presLayoutVars>
      </dgm:prSet>
      <dgm:spPr/>
    </dgm:pt>
    <dgm:pt modelId="{2F6077D5-36F2-45DB-B416-C87FDB0FF763}" type="pres">
      <dgm:prSet presAssocID="{82B58154-8CE7-4D5B-89D1-9D3A74378969}" presName="spNode" presStyleCnt="0"/>
      <dgm:spPr/>
    </dgm:pt>
    <dgm:pt modelId="{F5B5FA40-B7F0-4D43-AD30-128800901D1F}" type="pres">
      <dgm:prSet presAssocID="{19BB559D-823D-4E6B-8ED2-5A1FE0FD47A4}" presName="sibTrans" presStyleLbl="sibTrans1D1" presStyleIdx="2" presStyleCnt="7"/>
      <dgm:spPr/>
    </dgm:pt>
    <dgm:pt modelId="{3248F29D-8EF6-4217-9918-AB275345890C}" type="pres">
      <dgm:prSet presAssocID="{69C7D99E-34C6-44D6-9555-146CE879CFF4}" presName="node" presStyleLbl="node1" presStyleIdx="3" presStyleCnt="7" custScaleX="148532" custScaleY="154496" custRadScaleRad="90291" custRadScaleInc="-85329">
        <dgm:presLayoutVars>
          <dgm:bulletEnabled val="1"/>
        </dgm:presLayoutVars>
      </dgm:prSet>
      <dgm:spPr/>
    </dgm:pt>
    <dgm:pt modelId="{B18EAE2C-9EBE-443F-B213-9B46537EC27F}" type="pres">
      <dgm:prSet presAssocID="{69C7D99E-34C6-44D6-9555-146CE879CFF4}" presName="spNode" presStyleCnt="0"/>
      <dgm:spPr/>
    </dgm:pt>
    <dgm:pt modelId="{AC8BB441-0696-46ED-B90F-EE7E818FB06A}" type="pres">
      <dgm:prSet presAssocID="{9D510718-0964-477B-9D3A-4856A581DC07}" presName="sibTrans" presStyleLbl="sibTrans1D1" presStyleIdx="3" presStyleCnt="7"/>
      <dgm:spPr/>
    </dgm:pt>
    <dgm:pt modelId="{73B94688-279C-4615-864C-585916CA7D56}" type="pres">
      <dgm:prSet presAssocID="{E8740EAF-8876-47F3-8FD3-CDA86FD3AE7C}" presName="node" presStyleLbl="node1" presStyleIdx="4" presStyleCnt="7" custScaleX="161815" custScaleY="141333" custRadScaleRad="87955" custRadScaleInc="70149">
        <dgm:presLayoutVars>
          <dgm:bulletEnabled val="1"/>
        </dgm:presLayoutVars>
      </dgm:prSet>
      <dgm:spPr/>
    </dgm:pt>
    <dgm:pt modelId="{74C9DE29-4D53-412F-B743-92E1B42AA638}" type="pres">
      <dgm:prSet presAssocID="{E8740EAF-8876-47F3-8FD3-CDA86FD3AE7C}" presName="spNode" presStyleCnt="0"/>
      <dgm:spPr/>
    </dgm:pt>
    <dgm:pt modelId="{5F2EFEBA-8F9A-40BF-8919-8109B0635183}" type="pres">
      <dgm:prSet presAssocID="{DD4C6932-394A-4776-A5EC-E04DBDC1E464}" presName="sibTrans" presStyleLbl="sibTrans1D1" presStyleIdx="4" presStyleCnt="7"/>
      <dgm:spPr/>
    </dgm:pt>
    <dgm:pt modelId="{0DB06DD0-D19D-4FF2-A3A1-FFF9206FC519}" type="pres">
      <dgm:prSet presAssocID="{05FA9289-A33A-4A85-8751-D1A08DB95EA2}" presName="node" presStyleLbl="node1" presStyleIdx="5" presStyleCnt="7" custScaleX="222026" custScaleY="145733" custRadScaleRad="100089" custRadScaleInc="95465">
        <dgm:presLayoutVars>
          <dgm:bulletEnabled val="1"/>
        </dgm:presLayoutVars>
      </dgm:prSet>
      <dgm:spPr/>
    </dgm:pt>
    <dgm:pt modelId="{F4808D4C-0C01-43C1-8712-800DE2C6EE66}" type="pres">
      <dgm:prSet presAssocID="{05FA9289-A33A-4A85-8751-D1A08DB95EA2}" presName="spNode" presStyleCnt="0"/>
      <dgm:spPr/>
    </dgm:pt>
    <dgm:pt modelId="{4D713A01-87E1-4DC1-A473-F524D6976A08}" type="pres">
      <dgm:prSet presAssocID="{59B70224-1E18-4585-8238-3FE0ED753114}" presName="sibTrans" presStyleLbl="sibTrans1D1" presStyleIdx="5" presStyleCnt="7"/>
      <dgm:spPr/>
    </dgm:pt>
    <dgm:pt modelId="{F69D82A6-B3AC-4A52-A7C8-1575FC861C64}" type="pres">
      <dgm:prSet presAssocID="{5273BB70-E64E-4C5C-B79F-8E0C1400E629}" presName="node" presStyleLbl="node1" presStyleIdx="6" presStyleCnt="7" custRadScaleRad="102662" custRadScaleInc="-2783">
        <dgm:presLayoutVars>
          <dgm:bulletEnabled val="1"/>
        </dgm:presLayoutVars>
      </dgm:prSet>
      <dgm:spPr/>
    </dgm:pt>
    <dgm:pt modelId="{33AF4867-F16D-4623-83D1-B17C07A61C92}" type="pres">
      <dgm:prSet presAssocID="{5273BB70-E64E-4C5C-B79F-8E0C1400E629}" presName="spNode" presStyleCnt="0"/>
      <dgm:spPr/>
    </dgm:pt>
    <dgm:pt modelId="{B36134C2-D094-48F7-97F8-9AB2F1C88480}" type="pres">
      <dgm:prSet presAssocID="{87BFE12A-5447-4702-A132-ADA7FF46EC4C}" presName="sibTrans" presStyleLbl="sibTrans1D1" presStyleIdx="6" presStyleCnt="7"/>
      <dgm:spPr/>
    </dgm:pt>
  </dgm:ptLst>
  <dgm:cxnLst>
    <dgm:cxn modelId="{5DAD1600-D223-42CD-8D81-744A5E3D7731}" type="presOf" srcId="{DE8C603D-484D-4674-A9B5-D3C68C3A986F}" destId="{589C88BA-222B-449E-8A96-B0034187A088}" srcOrd="0" destOrd="0" presId="urn:microsoft.com/office/officeart/2005/8/layout/cycle5"/>
    <dgm:cxn modelId="{14AD8104-3B44-4EEF-A6B9-4238BE1658C3}" srcId="{3508B672-26FA-4B79-93D3-45F1FCC784C9}" destId="{69C7D99E-34C6-44D6-9555-146CE879CFF4}" srcOrd="3" destOrd="0" parTransId="{5EBC138B-0FF9-4F66-8A1D-1060E53C3AC1}" sibTransId="{9D510718-0964-477B-9D3A-4856A581DC07}"/>
    <dgm:cxn modelId="{B9BC6F06-3A2E-43C2-8540-177DA6FD3EAF}" type="presOf" srcId="{59B70224-1E18-4585-8238-3FE0ED753114}" destId="{4D713A01-87E1-4DC1-A473-F524D6976A08}" srcOrd="0" destOrd="0" presId="urn:microsoft.com/office/officeart/2005/8/layout/cycle5"/>
    <dgm:cxn modelId="{0F06C40E-D42F-44DF-B203-D62FC86E6F28}" srcId="{3508B672-26FA-4B79-93D3-45F1FCC784C9}" destId="{CC0E686C-9F42-45F6-9765-F468B18B2462}" srcOrd="0" destOrd="0" parTransId="{88F5AFB4-6A70-4B50-9A9E-D96DFBD02399}" sibTransId="{99AE9F63-0C46-4683-A619-8425D82B061C}"/>
    <dgm:cxn modelId="{7395830F-D45B-466A-8663-941D73B89562}" type="presOf" srcId="{69C7D99E-34C6-44D6-9555-146CE879CFF4}" destId="{3248F29D-8EF6-4217-9918-AB275345890C}" srcOrd="0" destOrd="0" presId="urn:microsoft.com/office/officeart/2005/8/layout/cycle5"/>
    <dgm:cxn modelId="{DC43E92C-F7FF-4A10-AF13-C7E2653082DC}" type="presOf" srcId="{CC0E686C-9F42-45F6-9765-F468B18B2462}" destId="{98E93577-68AA-4B25-8538-4A2972E87B0E}" srcOrd="0" destOrd="0" presId="urn:microsoft.com/office/officeart/2005/8/layout/cycle5"/>
    <dgm:cxn modelId="{A9BE402F-0216-48CC-8C81-186612E291CE}" type="presOf" srcId="{5273BB70-E64E-4C5C-B79F-8E0C1400E629}" destId="{F69D82A6-B3AC-4A52-A7C8-1575FC861C64}" srcOrd="0" destOrd="0" presId="urn:microsoft.com/office/officeart/2005/8/layout/cycle5"/>
    <dgm:cxn modelId="{4A23473A-E573-4B67-A2EF-F0EDC489333C}" type="presOf" srcId="{E8740EAF-8876-47F3-8FD3-CDA86FD3AE7C}" destId="{73B94688-279C-4615-864C-585916CA7D56}" srcOrd="0" destOrd="0" presId="urn:microsoft.com/office/officeart/2005/8/layout/cycle5"/>
    <dgm:cxn modelId="{B1A76E4F-A5A6-4CE8-80FE-5EF50CF842AD}" srcId="{3508B672-26FA-4B79-93D3-45F1FCC784C9}" destId="{5273BB70-E64E-4C5C-B79F-8E0C1400E629}" srcOrd="6" destOrd="0" parTransId="{9D0C2AC1-50D2-46A6-A221-7704517DFF75}" sibTransId="{87BFE12A-5447-4702-A132-ADA7FF46EC4C}"/>
    <dgm:cxn modelId="{672B5976-9AE0-4B28-BE05-60DDAFC7DFB8}" type="presOf" srcId="{87BFE12A-5447-4702-A132-ADA7FF46EC4C}" destId="{B36134C2-D094-48F7-97F8-9AB2F1C88480}" srcOrd="0" destOrd="0" presId="urn:microsoft.com/office/officeart/2005/8/layout/cycle5"/>
    <dgm:cxn modelId="{4EDD5B81-1371-4C92-9BC9-7DA6047F3533}" type="presOf" srcId="{19BB559D-823D-4E6B-8ED2-5A1FE0FD47A4}" destId="{F5B5FA40-B7F0-4D43-AD30-128800901D1F}" srcOrd="0" destOrd="0" presId="urn:microsoft.com/office/officeart/2005/8/layout/cycle5"/>
    <dgm:cxn modelId="{7C5A6C87-DAA3-42FE-8C06-1F1F1656FBD2}" type="presOf" srcId="{9D510718-0964-477B-9D3A-4856A581DC07}" destId="{AC8BB441-0696-46ED-B90F-EE7E818FB06A}" srcOrd="0" destOrd="0" presId="urn:microsoft.com/office/officeart/2005/8/layout/cycle5"/>
    <dgm:cxn modelId="{0E98AD88-D470-45DF-97DE-8C63258910B2}" srcId="{3508B672-26FA-4B79-93D3-45F1FCC784C9}" destId="{05FA9289-A33A-4A85-8751-D1A08DB95EA2}" srcOrd="5" destOrd="0" parTransId="{79DADEBE-0CC8-4263-A430-3D48662D72D1}" sibTransId="{59B70224-1E18-4585-8238-3FE0ED753114}"/>
    <dgm:cxn modelId="{1835BB95-23B9-4F67-B6D4-0293CB34F5A1}" srcId="{3508B672-26FA-4B79-93D3-45F1FCC784C9}" destId="{82B58154-8CE7-4D5B-89D1-9D3A74378969}" srcOrd="2" destOrd="0" parTransId="{DEFDBD24-C45D-46E3-BA24-DC98A14046D9}" sibTransId="{19BB559D-823D-4E6B-8ED2-5A1FE0FD47A4}"/>
    <dgm:cxn modelId="{F69A6698-1CED-48B6-B533-E25BBE9ECE41}" srcId="{3508B672-26FA-4B79-93D3-45F1FCC784C9}" destId="{E8740EAF-8876-47F3-8FD3-CDA86FD3AE7C}" srcOrd="4" destOrd="0" parTransId="{FB37173F-7A51-4F30-B8A2-8C59CC141451}" sibTransId="{DD4C6932-394A-4776-A5EC-E04DBDC1E464}"/>
    <dgm:cxn modelId="{AD0C3AA5-72D4-41DA-86BE-06E847CDBFA7}" type="presOf" srcId="{82B58154-8CE7-4D5B-89D1-9D3A74378969}" destId="{F3179B55-72F7-4BDB-9260-E43F9EFB8370}" srcOrd="0" destOrd="0" presId="urn:microsoft.com/office/officeart/2005/8/layout/cycle5"/>
    <dgm:cxn modelId="{7428CCB8-3928-4E1F-9E9B-4A74782933BF}" type="presOf" srcId="{05FA9289-A33A-4A85-8751-D1A08DB95EA2}" destId="{0DB06DD0-D19D-4FF2-A3A1-FFF9206FC519}" srcOrd="0" destOrd="0" presId="urn:microsoft.com/office/officeart/2005/8/layout/cycle5"/>
    <dgm:cxn modelId="{7546CCB8-6195-4D78-AB29-007D8906BA7F}" type="presOf" srcId="{3508B672-26FA-4B79-93D3-45F1FCC784C9}" destId="{5F56F0E0-42A5-43FF-84D8-C50C9ED66C82}" srcOrd="0" destOrd="0" presId="urn:microsoft.com/office/officeart/2005/8/layout/cycle5"/>
    <dgm:cxn modelId="{14E091C1-FDCE-454A-B9FA-45092DC8C024}" srcId="{3508B672-26FA-4B79-93D3-45F1FCC784C9}" destId="{DE8C603D-484D-4674-A9B5-D3C68C3A986F}" srcOrd="1" destOrd="0" parTransId="{77AB5CF8-FCC4-45E2-A2D6-E0B3A9BFC37B}" sibTransId="{68BAF2C3-BA37-43D0-8323-C45AA67D5949}"/>
    <dgm:cxn modelId="{502BD6EB-0D9C-4269-BF13-02699AEC8452}" type="presOf" srcId="{DD4C6932-394A-4776-A5EC-E04DBDC1E464}" destId="{5F2EFEBA-8F9A-40BF-8919-8109B0635183}" srcOrd="0" destOrd="0" presId="urn:microsoft.com/office/officeart/2005/8/layout/cycle5"/>
    <dgm:cxn modelId="{6622CFEC-6E8A-448A-BBA5-5269A3F8C597}" type="presOf" srcId="{99AE9F63-0C46-4683-A619-8425D82B061C}" destId="{6F8579E5-2BBF-4776-8867-67A102CFE78C}" srcOrd="0" destOrd="0" presId="urn:microsoft.com/office/officeart/2005/8/layout/cycle5"/>
    <dgm:cxn modelId="{993518F4-FFFE-4A41-A863-EC5C915526BA}" type="presOf" srcId="{68BAF2C3-BA37-43D0-8323-C45AA67D5949}" destId="{601DE344-1D1A-4F36-8597-EF24EE7715E3}" srcOrd="0" destOrd="0" presId="urn:microsoft.com/office/officeart/2005/8/layout/cycle5"/>
    <dgm:cxn modelId="{7F781EAD-193F-41C8-860A-DD965EC6CE56}" type="presParOf" srcId="{5F56F0E0-42A5-43FF-84D8-C50C9ED66C82}" destId="{98E93577-68AA-4B25-8538-4A2972E87B0E}" srcOrd="0" destOrd="0" presId="urn:microsoft.com/office/officeart/2005/8/layout/cycle5"/>
    <dgm:cxn modelId="{1A6EAB75-4297-448A-B866-09E5739B8DA6}" type="presParOf" srcId="{5F56F0E0-42A5-43FF-84D8-C50C9ED66C82}" destId="{BDA20EAA-2990-4E60-A250-D04BD4AABCA7}" srcOrd="1" destOrd="0" presId="urn:microsoft.com/office/officeart/2005/8/layout/cycle5"/>
    <dgm:cxn modelId="{9F710BE8-CCD1-4C98-A44D-496265A866F2}" type="presParOf" srcId="{5F56F0E0-42A5-43FF-84D8-C50C9ED66C82}" destId="{6F8579E5-2BBF-4776-8867-67A102CFE78C}" srcOrd="2" destOrd="0" presId="urn:microsoft.com/office/officeart/2005/8/layout/cycle5"/>
    <dgm:cxn modelId="{176D889A-0E90-4A34-BD74-F966F471323C}" type="presParOf" srcId="{5F56F0E0-42A5-43FF-84D8-C50C9ED66C82}" destId="{589C88BA-222B-449E-8A96-B0034187A088}" srcOrd="3" destOrd="0" presId="urn:microsoft.com/office/officeart/2005/8/layout/cycle5"/>
    <dgm:cxn modelId="{4551A9E5-6F31-481D-A7CF-E5A40EB1BEE5}" type="presParOf" srcId="{5F56F0E0-42A5-43FF-84D8-C50C9ED66C82}" destId="{EFDC9C2E-120F-4DD9-8469-0975D0E53409}" srcOrd="4" destOrd="0" presId="urn:microsoft.com/office/officeart/2005/8/layout/cycle5"/>
    <dgm:cxn modelId="{BEABAF0D-9D95-48C6-94C9-B11CBAAF0AC0}" type="presParOf" srcId="{5F56F0E0-42A5-43FF-84D8-C50C9ED66C82}" destId="{601DE344-1D1A-4F36-8597-EF24EE7715E3}" srcOrd="5" destOrd="0" presId="urn:microsoft.com/office/officeart/2005/8/layout/cycle5"/>
    <dgm:cxn modelId="{2FE8CEF9-D360-4368-AFD9-2759770958B9}" type="presParOf" srcId="{5F56F0E0-42A5-43FF-84D8-C50C9ED66C82}" destId="{F3179B55-72F7-4BDB-9260-E43F9EFB8370}" srcOrd="6" destOrd="0" presId="urn:microsoft.com/office/officeart/2005/8/layout/cycle5"/>
    <dgm:cxn modelId="{99689223-D9E4-4110-8347-BAE84516080A}" type="presParOf" srcId="{5F56F0E0-42A5-43FF-84D8-C50C9ED66C82}" destId="{2F6077D5-36F2-45DB-B416-C87FDB0FF763}" srcOrd="7" destOrd="0" presId="urn:microsoft.com/office/officeart/2005/8/layout/cycle5"/>
    <dgm:cxn modelId="{DC15EBD9-BA50-4C72-953F-E3C26D88A956}" type="presParOf" srcId="{5F56F0E0-42A5-43FF-84D8-C50C9ED66C82}" destId="{F5B5FA40-B7F0-4D43-AD30-128800901D1F}" srcOrd="8" destOrd="0" presId="urn:microsoft.com/office/officeart/2005/8/layout/cycle5"/>
    <dgm:cxn modelId="{F9465AA2-CAAC-4354-A4F2-23B49B3A5220}" type="presParOf" srcId="{5F56F0E0-42A5-43FF-84D8-C50C9ED66C82}" destId="{3248F29D-8EF6-4217-9918-AB275345890C}" srcOrd="9" destOrd="0" presId="urn:microsoft.com/office/officeart/2005/8/layout/cycle5"/>
    <dgm:cxn modelId="{0CDF4C5A-FC3D-4C95-BE6A-96DDBC662FE2}" type="presParOf" srcId="{5F56F0E0-42A5-43FF-84D8-C50C9ED66C82}" destId="{B18EAE2C-9EBE-443F-B213-9B46537EC27F}" srcOrd="10" destOrd="0" presId="urn:microsoft.com/office/officeart/2005/8/layout/cycle5"/>
    <dgm:cxn modelId="{FA9CA58A-8C65-4E09-9131-F709046873A8}" type="presParOf" srcId="{5F56F0E0-42A5-43FF-84D8-C50C9ED66C82}" destId="{AC8BB441-0696-46ED-B90F-EE7E818FB06A}" srcOrd="11" destOrd="0" presId="urn:microsoft.com/office/officeart/2005/8/layout/cycle5"/>
    <dgm:cxn modelId="{C65CD343-386C-41DF-ABAE-C92D1F4A915E}" type="presParOf" srcId="{5F56F0E0-42A5-43FF-84D8-C50C9ED66C82}" destId="{73B94688-279C-4615-864C-585916CA7D56}" srcOrd="12" destOrd="0" presId="urn:microsoft.com/office/officeart/2005/8/layout/cycle5"/>
    <dgm:cxn modelId="{3B48E4CE-B8BA-4D55-BFC2-086C6DDC3E1B}" type="presParOf" srcId="{5F56F0E0-42A5-43FF-84D8-C50C9ED66C82}" destId="{74C9DE29-4D53-412F-B743-92E1B42AA638}" srcOrd="13" destOrd="0" presId="urn:microsoft.com/office/officeart/2005/8/layout/cycle5"/>
    <dgm:cxn modelId="{8ED0C9C1-E952-4BEE-A026-5E74506F833D}" type="presParOf" srcId="{5F56F0E0-42A5-43FF-84D8-C50C9ED66C82}" destId="{5F2EFEBA-8F9A-40BF-8919-8109B0635183}" srcOrd="14" destOrd="0" presId="urn:microsoft.com/office/officeart/2005/8/layout/cycle5"/>
    <dgm:cxn modelId="{531BF1F1-6A8B-4A50-BD44-C1E6F941CEAD}" type="presParOf" srcId="{5F56F0E0-42A5-43FF-84D8-C50C9ED66C82}" destId="{0DB06DD0-D19D-4FF2-A3A1-FFF9206FC519}" srcOrd="15" destOrd="0" presId="urn:microsoft.com/office/officeart/2005/8/layout/cycle5"/>
    <dgm:cxn modelId="{F0588DEA-4B35-42A0-861E-0A08EF1D17DA}" type="presParOf" srcId="{5F56F0E0-42A5-43FF-84D8-C50C9ED66C82}" destId="{F4808D4C-0C01-43C1-8712-800DE2C6EE66}" srcOrd="16" destOrd="0" presId="urn:microsoft.com/office/officeart/2005/8/layout/cycle5"/>
    <dgm:cxn modelId="{AA0CC4F6-AB84-4AD3-B27A-CF23688207FD}" type="presParOf" srcId="{5F56F0E0-42A5-43FF-84D8-C50C9ED66C82}" destId="{4D713A01-87E1-4DC1-A473-F524D6976A08}" srcOrd="17" destOrd="0" presId="urn:microsoft.com/office/officeart/2005/8/layout/cycle5"/>
    <dgm:cxn modelId="{EB387389-3508-4FA2-B07F-7BD4A76014F0}" type="presParOf" srcId="{5F56F0E0-42A5-43FF-84D8-C50C9ED66C82}" destId="{F69D82A6-B3AC-4A52-A7C8-1575FC861C64}" srcOrd="18" destOrd="0" presId="urn:microsoft.com/office/officeart/2005/8/layout/cycle5"/>
    <dgm:cxn modelId="{44F10AD3-2895-43DA-BB17-661EE00B0E4A}" type="presParOf" srcId="{5F56F0E0-42A5-43FF-84D8-C50C9ED66C82}" destId="{33AF4867-F16D-4623-83D1-B17C07A61C92}" srcOrd="19" destOrd="0" presId="urn:microsoft.com/office/officeart/2005/8/layout/cycle5"/>
    <dgm:cxn modelId="{142B0C3F-6CA5-4C40-AE7E-637C351EAF86}" type="presParOf" srcId="{5F56F0E0-42A5-43FF-84D8-C50C9ED66C82}" destId="{B36134C2-D094-48F7-97F8-9AB2F1C88480}"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E7F0E3-09C9-4F7F-B6A6-E2DC762339A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E44AEC78-2ED7-4CD2-ABF6-F884A8FDADFB}">
      <dgm:prSet phldrT="[Text]" custT="1"/>
      <dgm:spPr/>
      <dgm:t>
        <a:bodyPr/>
        <a:lstStyle/>
        <a:p>
          <a:r>
            <a:rPr lang="mn-MN" sz="1800" b="1" i="1" dirty="0">
              <a:solidFill>
                <a:srgbClr val="333333"/>
              </a:solidFill>
              <a:latin typeface="Arial" panose="020B0604020202020204" pitchFamily="34" charset="0"/>
            </a:rPr>
            <a:t>1.Нийтийн албан тушаалтан төрийн өмчийн төсвийн бус хөрөнгийг</a:t>
          </a:r>
          <a:endParaRPr lang="en-US" sz="1800" b="1" dirty="0"/>
        </a:p>
      </dgm:t>
    </dgm:pt>
    <dgm:pt modelId="{369165B2-D99A-4EF1-B14A-D05EFCBBBF26}" type="parTrans" cxnId="{7AFF845B-44E0-4F63-AC80-FBE0DA0CE16B}">
      <dgm:prSet/>
      <dgm:spPr/>
      <dgm:t>
        <a:bodyPr/>
        <a:lstStyle/>
        <a:p>
          <a:endParaRPr lang="en-US"/>
        </a:p>
      </dgm:t>
    </dgm:pt>
    <dgm:pt modelId="{B19185A0-09C7-49CE-92ED-7C495599D974}" type="sibTrans" cxnId="{7AFF845B-44E0-4F63-AC80-FBE0DA0CE16B}">
      <dgm:prSet/>
      <dgm:spPr/>
      <dgm:t>
        <a:bodyPr/>
        <a:lstStyle/>
        <a:p>
          <a:endParaRPr lang="en-US"/>
        </a:p>
      </dgm:t>
    </dgm:pt>
    <dgm:pt modelId="{8D04AAAF-6307-42D3-9F28-072ECD4ACC0B}">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100" i="1" dirty="0">
              <a:solidFill>
                <a:srgbClr val="333333"/>
              </a:solidFill>
              <a:latin typeface="Arial" panose="020B0604020202020204" pitchFamily="34" charset="0"/>
            </a:rPr>
            <a:t>           </a:t>
          </a:r>
          <a:r>
            <a:rPr lang="mn-MN" sz="1400" i="1" dirty="0">
              <a:solidFill>
                <a:srgbClr val="333333"/>
              </a:solidFill>
              <a:latin typeface="Arial" panose="020B0604020202020204" pitchFamily="34" charset="0"/>
            </a:rPr>
            <a:t>1.1.зориулалтын бусаар зарцуулсан;</a:t>
          </a:r>
          <a:endParaRPr lang="mn-MN" sz="1400" dirty="0">
            <a:solidFill>
              <a:srgbClr val="333333"/>
            </a:solidFill>
            <a:latin typeface="Arial" panose="020B0604020202020204" pitchFamily="34" charset="0"/>
          </a:endParaRPr>
        </a:p>
        <a:p>
          <a:pPr indent="457200" algn="just" fontAlgn="t"/>
          <a:r>
            <a:rPr lang="mn-MN" sz="1400" i="1" dirty="0">
              <a:solidFill>
                <a:srgbClr val="333333"/>
              </a:solidFill>
              <a:latin typeface="Arial" panose="020B0604020202020204" pitchFamily="34" charset="0"/>
            </a:rPr>
            <a:t>1.2.зах зээлийн дунджаас дээгүүр үнээр бараа, ажил, үйлчилгээ худалдан авсан; </a:t>
          </a:r>
          <a:r>
            <a:rPr lang="en-US" sz="1400" i="1" dirty="0">
              <a:solidFill>
                <a:srgbClr val="333333"/>
              </a:solidFill>
              <a:latin typeface="Arial" panose="020B0604020202020204" pitchFamily="34" charset="0"/>
            </a:rPr>
            <a:t>     </a:t>
          </a:r>
        </a:p>
        <a:p>
          <a:pPr indent="457200" algn="just" fontAlgn="t"/>
          <a:r>
            <a:rPr lang="mn-MN" sz="1400" i="1" dirty="0">
              <a:solidFill>
                <a:srgbClr val="333333"/>
              </a:solidFill>
              <a:latin typeface="Arial" panose="020B0604020202020204" pitchFamily="34" charset="0"/>
            </a:rPr>
            <a:t>1.3.зохиомол хомсдол бий болгох замаар бараа, бүтээгдэхүүн бэлтгэн нийлүүлэх үнийг зориудаар өсгөсөн;</a:t>
          </a:r>
          <a:endParaRPr lang="mn-MN" sz="1400" dirty="0">
            <a:solidFill>
              <a:srgbClr val="333333"/>
            </a:solidFill>
            <a:latin typeface="Arial" panose="020B0604020202020204" pitchFamily="34" charset="0"/>
          </a:endParaRPr>
        </a:p>
        <a:p>
          <a:pPr marL="0" marR="0" indent="457200" algn="just" defTabSz="914400" eaLnBrk="1" fontAlgn="t" latinLnBrk="0" hangingPunct="1">
            <a:lnSpc>
              <a:spcPct val="100000"/>
            </a:lnSpc>
            <a:spcBef>
              <a:spcPts val="0"/>
            </a:spcBef>
            <a:spcAft>
              <a:spcPts val="0"/>
            </a:spcAft>
            <a:buClrTx/>
            <a:buSzTx/>
            <a:buFontTx/>
            <a:buNone/>
            <a:tabLst/>
            <a:defRPr/>
          </a:pPr>
          <a:r>
            <a:rPr lang="mn-MN" sz="1400" i="1" dirty="0">
              <a:solidFill>
                <a:srgbClr val="333333"/>
              </a:solidFill>
              <a:latin typeface="Arial" panose="020B0604020202020204" pitchFamily="34" charset="0"/>
            </a:rPr>
            <a:t>1.4.төрийн өмчийн, төсөвт байгууллагын эд хөрөнгийг зах зээлийн дунджаас доогуур үнээр борлуулсны улмаас </a:t>
          </a:r>
          <a:endParaRPr lang="en-US" sz="1400" i="1" dirty="0">
            <a:solidFill>
              <a:srgbClr val="333333"/>
            </a:solidFill>
            <a:latin typeface="Arial" panose="020B0604020202020204" pitchFamily="34" charset="0"/>
          </a:endParaRPr>
        </a:p>
        <a:p>
          <a:pPr indent="457200" algn="just" fontAlgn="t"/>
          <a:endParaRPr lang="en-US" sz="1400" dirty="0"/>
        </a:p>
      </dgm:t>
    </dgm:pt>
    <dgm:pt modelId="{9CBFEC86-24F3-4AF2-B4EB-99DF6CBB9D76}" type="parTrans" cxnId="{7746606F-D29E-40E5-857F-C51BC962EB2F}">
      <dgm:prSet/>
      <dgm:spPr/>
      <dgm:t>
        <a:bodyPr/>
        <a:lstStyle/>
        <a:p>
          <a:endParaRPr lang="en-US"/>
        </a:p>
      </dgm:t>
    </dgm:pt>
    <dgm:pt modelId="{B28D2A30-F9B1-4C2D-B4B5-1DDBE1E899B7}" type="sibTrans" cxnId="{7746606F-D29E-40E5-857F-C51BC962EB2F}">
      <dgm:prSet/>
      <dgm:spPr/>
      <dgm:t>
        <a:bodyPr/>
        <a:lstStyle/>
        <a:p>
          <a:endParaRPr lang="en-US"/>
        </a:p>
      </dgm:t>
    </dgm:pt>
    <dgm:pt modelId="{E3E1BA00-451B-4097-AA09-6187003CB4BC}">
      <dgm:prSet phldrT="[Text]" custT="1"/>
      <dgm:spPr/>
      <dgm:t>
        <a:bodyPr/>
        <a:lstStyle/>
        <a:p>
          <a:r>
            <a:rPr lang="mn-MN" sz="1600" b="1" i="1" u="sng" dirty="0">
              <a:solidFill>
                <a:srgbClr val="333333"/>
              </a:solidFill>
              <a:latin typeface="Arial" panose="020B0604020202020204" pitchFamily="34" charset="0"/>
            </a:rPr>
            <a:t>үлэмж хэмжээний хохирол учирсан </a:t>
          </a:r>
          <a:endParaRPr lang="en-US" sz="1600" b="1" u="sng" dirty="0"/>
        </a:p>
      </dgm:t>
    </dgm:pt>
    <dgm:pt modelId="{5E081424-AE26-4016-85B8-663E09668EA0}" type="parTrans" cxnId="{EA713C9C-34C1-4774-B724-8481046BC44C}">
      <dgm:prSet/>
      <dgm:spPr/>
      <dgm:t>
        <a:bodyPr/>
        <a:lstStyle/>
        <a:p>
          <a:endParaRPr lang="en-US"/>
        </a:p>
      </dgm:t>
    </dgm:pt>
    <dgm:pt modelId="{716C62A6-B71F-402F-B7EC-F60E39080CA3}" type="sibTrans" cxnId="{EA713C9C-34C1-4774-B724-8481046BC44C}">
      <dgm:prSet/>
      <dgm:spPr/>
      <dgm:t>
        <a:bodyPr/>
        <a:lstStyle/>
        <a:p>
          <a:endParaRPr lang="en-US"/>
        </a:p>
      </dgm:t>
    </dgm:pt>
    <dgm:pt modelId="{A2765B13-8937-4278-AEDB-D3D3485CE6D8}">
      <dgm:prSet phldrT="[Text]" custT="1"/>
      <dgm:spPr/>
      <dgm:t>
        <a:bodyPr/>
        <a:lstStyle/>
        <a:p>
          <a:pPr algn="just"/>
          <a:r>
            <a:rPr lang="mn-MN" sz="1400" i="1" dirty="0">
              <a:solidFill>
                <a:srgbClr val="333333"/>
              </a:solidFill>
              <a:latin typeface="Arial" panose="020B0604020202020204" pitchFamily="34" charset="0"/>
            </a:rPr>
            <a:t>нийтийн албанд ажиллах, эсхүл сонгогдох эрхийг хоёр жилээс таван жил </a:t>
          </a:r>
          <a:r>
            <a:rPr lang="en-US" sz="1400" i="1" dirty="0">
              <a:solidFill>
                <a:srgbClr val="333333"/>
              </a:solidFill>
              <a:latin typeface="Arial" panose="020B0604020202020204" pitchFamily="34" charset="0"/>
            </a:rPr>
            <a:t>/2-5/ </a:t>
          </a:r>
          <a:r>
            <a:rPr lang="mn-MN" sz="1400" i="1" dirty="0">
              <a:solidFill>
                <a:srgbClr val="333333"/>
              </a:solidFill>
              <a:latin typeface="Arial" panose="020B0604020202020204" pitchFamily="34" charset="0"/>
            </a:rPr>
            <a:t>хүртэл хугацаагаар хасаж таван мянга дөрвөн зуун нэгжээс хорин долоон мянган нэгж</a:t>
          </a:r>
          <a:r>
            <a:rPr lang="en-US" sz="1400" i="1" dirty="0">
              <a:solidFill>
                <a:srgbClr val="333333"/>
              </a:solidFill>
              <a:latin typeface="Arial" panose="020B0604020202020204" pitchFamily="34" charset="0"/>
            </a:rPr>
            <a:t> /5400-27000/- </a:t>
          </a:r>
          <a:r>
            <a:rPr lang="mn-MN" sz="1400" i="1" dirty="0">
              <a:solidFill>
                <a:srgbClr val="333333"/>
              </a:solidFill>
              <a:latin typeface="Arial" panose="020B0604020202020204" pitchFamily="34" charset="0"/>
            </a:rPr>
            <a:t>тэй тэнцэх хэмжээний төгрөгөөр торгох, </a:t>
          </a:r>
          <a:endParaRPr lang="en-US" sz="1400" dirty="0"/>
        </a:p>
      </dgm:t>
    </dgm:pt>
    <dgm:pt modelId="{33D72DA2-9E45-491A-AD2D-AE59E17F94BC}" type="parTrans" cxnId="{12198CA1-1D0C-401C-80BA-CF16E31553E2}">
      <dgm:prSet/>
      <dgm:spPr/>
      <dgm:t>
        <a:bodyPr/>
        <a:lstStyle/>
        <a:p>
          <a:endParaRPr lang="en-US"/>
        </a:p>
      </dgm:t>
    </dgm:pt>
    <dgm:pt modelId="{16F9FECB-3C52-4EBC-96B7-91F7A5D0F796}" type="sibTrans" cxnId="{12198CA1-1D0C-401C-80BA-CF16E31553E2}">
      <dgm:prSet/>
      <dgm:spPr/>
      <dgm:t>
        <a:bodyPr/>
        <a:lstStyle/>
        <a:p>
          <a:endParaRPr lang="en-US"/>
        </a:p>
      </dgm:t>
    </dgm:pt>
    <dgm:pt modelId="{3AF5EA91-696B-4DAA-B1F2-86D4986FB3B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2</a:t>
          </a:r>
          <a:r>
            <a:rPr lang="mn-MN" sz="1200" b="1" i="1" dirty="0">
              <a:solidFill>
                <a:schemeClr val="tx1"/>
              </a:solidFill>
            </a:rPr>
            <a:t>.5.4.2.“үлэмж хэмжээний хохирол” гэж арван мянган нэгжтэй тэнцэх хэмжээний төгрөг, түүнээс дээш хэмжээг;</a:t>
          </a:r>
          <a:endParaRPr lang="mn-MN" sz="1200" b="1" dirty="0">
            <a:solidFill>
              <a:schemeClr val="tx1"/>
            </a:solidFill>
          </a:endParaRPr>
        </a:p>
      </dgm:t>
    </dgm:pt>
    <dgm:pt modelId="{7EDC3DF0-A3C3-4225-8034-E03578E4D3DD}" type="parTrans" cxnId="{ECE4E89B-A5D0-41D8-872E-EC5B23CDEBF3}">
      <dgm:prSet/>
      <dgm:spPr/>
      <dgm:t>
        <a:bodyPr/>
        <a:lstStyle/>
        <a:p>
          <a:endParaRPr lang="en-US"/>
        </a:p>
      </dgm:t>
    </dgm:pt>
    <dgm:pt modelId="{3037B105-B6DF-43B9-AA96-07EBAE78EA7E}" type="sibTrans" cxnId="{ECE4E89B-A5D0-41D8-872E-EC5B23CDEBF3}">
      <dgm:prSet/>
      <dgm:spPr/>
      <dgm:t>
        <a:bodyPr/>
        <a:lstStyle/>
        <a:p>
          <a:endParaRPr lang="en-US"/>
        </a:p>
      </dgm:t>
    </dgm:pt>
    <dgm:pt modelId="{6444FB8F-6B37-4760-B797-99A097A3F5EB}">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mn-MN" sz="1400" i="1" dirty="0">
              <a:solidFill>
                <a:srgbClr val="333333"/>
              </a:solidFill>
              <a:latin typeface="Arial" panose="020B0604020202020204" pitchFamily="34" charset="0"/>
            </a:rPr>
            <a:t>эсхүл нэг жилээс таван </a:t>
          </a:r>
          <a:r>
            <a:rPr lang="en-US" sz="1400" i="1" dirty="0">
              <a:solidFill>
                <a:srgbClr val="333333"/>
              </a:solidFill>
              <a:latin typeface="Arial" panose="020B0604020202020204" pitchFamily="34" charset="0"/>
            </a:rPr>
            <a:t>/1-5/ </a:t>
          </a:r>
          <a:r>
            <a:rPr lang="mn-MN" sz="1400" i="1" dirty="0">
              <a:solidFill>
                <a:srgbClr val="333333"/>
              </a:solidFill>
              <a:latin typeface="Arial" panose="020B0604020202020204" pitchFamily="34" charset="0"/>
            </a:rPr>
            <a:t>жил хүртэл хугацаагаар зорчих эрхийг хязгаарлах, </a:t>
          </a:r>
          <a:endParaRPr lang="en-US" sz="1400" i="1" dirty="0">
            <a:solidFill>
              <a:srgbClr val="333333"/>
            </a:solidFill>
            <a:latin typeface="Arial" panose="020B0604020202020204" pitchFamily="34" charset="0"/>
          </a:endParaRPr>
        </a:p>
        <a:p>
          <a:pPr marL="0" marR="0" indent="0" algn="just" defTabSz="755650" eaLnBrk="1" fontAlgn="auto" latinLnBrk="0" hangingPunct="1">
            <a:lnSpc>
              <a:spcPct val="90000"/>
            </a:lnSpc>
            <a:spcBef>
              <a:spcPct val="0"/>
            </a:spcBef>
            <a:spcAft>
              <a:spcPct val="35000"/>
            </a:spcAft>
            <a:buClrTx/>
            <a:buSzTx/>
            <a:buFontTx/>
            <a:buNone/>
            <a:tabLst/>
            <a:defRPr/>
          </a:pPr>
          <a:r>
            <a:rPr lang="mn-MN" sz="1400" i="1" dirty="0">
              <a:solidFill>
                <a:srgbClr val="333333"/>
              </a:solidFill>
              <a:latin typeface="Arial" panose="020B0604020202020204" pitchFamily="34" charset="0"/>
            </a:rPr>
            <a:t>эсхүл нэг жилээс таван </a:t>
          </a:r>
          <a:r>
            <a:rPr lang="en-US" sz="1400" i="1" dirty="0">
              <a:solidFill>
                <a:srgbClr val="333333"/>
              </a:solidFill>
              <a:latin typeface="Arial" panose="020B0604020202020204" pitchFamily="34" charset="0"/>
            </a:rPr>
            <a:t>/1-5/ </a:t>
          </a:r>
          <a:r>
            <a:rPr lang="mn-MN" sz="1400" i="1" dirty="0">
              <a:solidFill>
                <a:srgbClr val="333333"/>
              </a:solidFill>
              <a:latin typeface="Arial" panose="020B0604020202020204" pitchFamily="34" charset="0"/>
            </a:rPr>
            <a:t>жил хүртэл хугацаагаар хорих ял шийтгэнэ</a:t>
          </a:r>
          <a:r>
            <a:rPr lang="mn-MN" sz="700" i="1" dirty="0">
              <a:solidFill>
                <a:srgbClr val="333333"/>
              </a:solidFill>
              <a:latin typeface="Arial" panose="020B0604020202020204" pitchFamily="34" charset="0"/>
            </a:rPr>
            <a:t>.</a:t>
          </a:r>
          <a:endParaRPr lang="mn-MN" sz="700" dirty="0">
            <a:solidFill>
              <a:srgbClr val="333333"/>
            </a:solidFill>
            <a:latin typeface="Arial" panose="020B0604020202020204" pitchFamily="34" charset="0"/>
          </a:endParaRPr>
        </a:p>
        <a:p>
          <a:pPr defTabSz="755650">
            <a:lnSpc>
              <a:spcPct val="90000"/>
            </a:lnSpc>
            <a:spcBef>
              <a:spcPct val="0"/>
            </a:spcBef>
            <a:spcAft>
              <a:spcPct val="35000"/>
            </a:spcAft>
          </a:pPr>
          <a:endParaRPr lang="en-US" sz="700" dirty="0"/>
        </a:p>
      </dgm:t>
    </dgm:pt>
    <dgm:pt modelId="{C36324DF-BD45-40CF-9AED-515E3C507D6A}" type="parTrans" cxnId="{DE7CE1E6-69AF-4B16-AB3C-467D2CCCEB69}">
      <dgm:prSet/>
      <dgm:spPr/>
      <dgm:t>
        <a:bodyPr/>
        <a:lstStyle/>
        <a:p>
          <a:endParaRPr lang="en-US"/>
        </a:p>
      </dgm:t>
    </dgm:pt>
    <dgm:pt modelId="{FDFB2A14-2FAC-4F3E-8BB9-2DB4BDFC9C7F}" type="sibTrans" cxnId="{DE7CE1E6-69AF-4B16-AB3C-467D2CCCEB69}">
      <dgm:prSet/>
      <dgm:spPr/>
      <dgm:t>
        <a:bodyPr/>
        <a:lstStyle/>
        <a:p>
          <a:endParaRPr lang="en-US"/>
        </a:p>
      </dgm:t>
    </dgm:pt>
    <dgm:pt modelId="{CA9BD228-364B-4672-8791-0A7E64DB6E9E}" type="pres">
      <dgm:prSet presAssocID="{AAE7F0E3-09C9-4F7F-B6A6-E2DC762339A9}" presName="Name0" presStyleCnt="0">
        <dgm:presLayoutVars>
          <dgm:chMax val="5"/>
          <dgm:chPref val="5"/>
          <dgm:dir/>
          <dgm:animLvl val="lvl"/>
        </dgm:presLayoutVars>
      </dgm:prSet>
      <dgm:spPr/>
    </dgm:pt>
    <dgm:pt modelId="{E7D1471E-F92C-48DA-944C-E04893A5F0A4}" type="pres">
      <dgm:prSet presAssocID="{E44AEC78-2ED7-4CD2-ABF6-F884A8FDADFB}" presName="parentText1" presStyleLbl="node1" presStyleIdx="0" presStyleCnt="3">
        <dgm:presLayoutVars>
          <dgm:chMax/>
          <dgm:chPref val="3"/>
          <dgm:bulletEnabled val="1"/>
        </dgm:presLayoutVars>
      </dgm:prSet>
      <dgm:spPr/>
    </dgm:pt>
    <dgm:pt modelId="{01E0239B-D6A0-4039-AC12-8D38DF2DCE16}" type="pres">
      <dgm:prSet presAssocID="{E44AEC78-2ED7-4CD2-ABF6-F884A8FDADFB}" presName="childText1" presStyleLbl="solidAlignAcc1" presStyleIdx="0" presStyleCnt="3" custScaleY="124465" custLinFactNeighborX="-662" custLinFactNeighborY="9811">
        <dgm:presLayoutVars>
          <dgm:chMax val="0"/>
          <dgm:chPref val="0"/>
          <dgm:bulletEnabled val="1"/>
        </dgm:presLayoutVars>
      </dgm:prSet>
      <dgm:spPr/>
    </dgm:pt>
    <dgm:pt modelId="{2648903A-48F5-406D-B421-1CD7BB79C3D5}" type="pres">
      <dgm:prSet presAssocID="{E3E1BA00-451B-4097-AA09-6187003CB4BC}" presName="parentText2" presStyleLbl="node1" presStyleIdx="1" presStyleCnt="3" custLinFactNeighborY="7058">
        <dgm:presLayoutVars>
          <dgm:chMax/>
          <dgm:chPref val="3"/>
          <dgm:bulletEnabled val="1"/>
        </dgm:presLayoutVars>
      </dgm:prSet>
      <dgm:spPr/>
    </dgm:pt>
    <dgm:pt modelId="{430BE011-15E5-4A87-869E-9B49705BBE85}" type="pres">
      <dgm:prSet presAssocID="{E3E1BA00-451B-4097-AA09-6187003CB4BC}" presName="childText2" presStyleLbl="solidAlignAcc1" presStyleIdx="1" presStyleCnt="3" custScaleX="89925" custScaleY="91819" custLinFactNeighborX="-4041" custLinFactNeighborY="634">
        <dgm:presLayoutVars>
          <dgm:chMax val="0"/>
          <dgm:chPref val="0"/>
          <dgm:bulletEnabled val="1"/>
        </dgm:presLayoutVars>
      </dgm:prSet>
      <dgm:spPr/>
    </dgm:pt>
    <dgm:pt modelId="{8C455578-C8D2-4530-B3F1-2C0E95EC6576}" type="pres">
      <dgm:prSet presAssocID="{3AF5EA91-696B-4DAA-B1F2-86D4986FB3B8}" presName="parentText3" presStyleLbl="node1" presStyleIdx="2" presStyleCnt="3" custScaleX="114079" custLinFactNeighborX="268" custLinFactNeighborY="15528">
        <dgm:presLayoutVars>
          <dgm:chMax/>
          <dgm:chPref val="3"/>
          <dgm:bulletEnabled val="1"/>
        </dgm:presLayoutVars>
      </dgm:prSet>
      <dgm:spPr/>
    </dgm:pt>
    <dgm:pt modelId="{7C143432-2C99-4AE7-9491-54AEAA86B8CB}" type="pres">
      <dgm:prSet presAssocID="{3AF5EA91-696B-4DAA-B1F2-86D4986FB3B8}" presName="childText3" presStyleLbl="solidAlignAcc1" presStyleIdx="2" presStyleCnt="3" custScaleX="112709" custScaleY="58137" custLinFactNeighborX="-3293" custLinFactNeighborY="-9276">
        <dgm:presLayoutVars>
          <dgm:chMax val="0"/>
          <dgm:chPref val="0"/>
          <dgm:bulletEnabled val="1"/>
        </dgm:presLayoutVars>
      </dgm:prSet>
      <dgm:spPr/>
    </dgm:pt>
  </dgm:ptLst>
  <dgm:cxnLst>
    <dgm:cxn modelId="{0B44FB02-E9A6-4137-9396-9EC0646185E2}" type="presOf" srcId="{E44AEC78-2ED7-4CD2-ABF6-F884A8FDADFB}" destId="{E7D1471E-F92C-48DA-944C-E04893A5F0A4}" srcOrd="0" destOrd="0" presId="urn:microsoft.com/office/officeart/2009/3/layout/IncreasingArrowsProcess"/>
    <dgm:cxn modelId="{DB507428-78FE-4D73-AFA6-DE33A09C8199}" type="presOf" srcId="{AAE7F0E3-09C9-4F7F-B6A6-E2DC762339A9}" destId="{CA9BD228-364B-4672-8791-0A7E64DB6E9E}" srcOrd="0" destOrd="0" presId="urn:microsoft.com/office/officeart/2009/3/layout/IncreasingArrowsProcess"/>
    <dgm:cxn modelId="{7AFF845B-44E0-4F63-AC80-FBE0DA0CE16B}" srcId="{AAE7F0E3-09C9-4F7F-B6A6-E2DC762339A9}" destId="{E44AEC78-2ED7-4CD2-ABF6-F884A8FDADFB}" srcOrd="0" destOrd="0" parTransId="{369165B2-D99A-4EF1-B14A-D05EFCBBBF26}" sibTransId="{B19185A0-09C7-49CE-92ED-7C495599D974}"/>
    <dgm:cxn modelId="{7746606F-D29E-40E5-857F-C51BC962EB2F}" srcId="{E44AEC78-2ED7-4CD2-ABF6-F884A8FDADFB}" destId="{8D04AAAF-6307-42D3-9F28-072ECD4ACC0B}" srcOrd="0" destOrd="0" parTransId="{9CBFEC86-24F3-4AF2-B4EB-99DF6CBB9D76}" sibTransId="{B28D2A30-F9B1-4C2D-B4B5-1DDBE1E899B7}"/>
    <dgm:cxn modelId="{ECE4E89B-A5D0-41D8-872E-EC5B23CDEBF3}" srcId="{AAE7F0E3-09C9-4F7F-B6A6-E2DC762339A9}" destId="{3AF5EA91-696B-4DAA-B1F2-86D4986FB3B8}" srcOrd="2" destOrd="0" parTransId="{7EDC3DF0-A3C3-4225-8034-E03578E4D3DD}" sibTransId="{3037B105-B6DF-43B9-AA96-07EBAE78EA7E}"/>
    <dgm:cxn modelId="{EA713C9C-34C1-4774-B724-8481046BC44C}" srcId="{AAE7F0E3-09C9-4F7F-B6A6-E2DC762339A9}" destId="{E3E1BA00-451B-4097-AA09-6187003CB4BC}" srcOrd="1" destOrd="0" parTransId="{5E081424-AE26-4016-85B8-663E09668EA0}" sibTransId="{716C62A6-B71F-402F-B7EC-F60E39080CA3}"/>
    <dgm:cxn modelId="{12198CA1-1D0C-401C-80BA-CF16E31553E2}" srcId="{E3E1BA00-451B-4097-AA09-6187003CB4BC}" destId="{A2765B13-8937-4278-AEDB-D3D3485CE6D8}" srcOrd="0" destOrd="0" parTransId="{33D72DA2-9E45-491A-AD2D-AE59E17F94BC}" sibTransId="{16F9FECB-3C52-4EBC-96B7-91F7A5D0F796}"/>
    <dgm:cxn modelId="{865A42BF-9BEC-4AEB-960E-07387C5AF50E}" type="presOf" srcId="{6444FB8F-6B37-4760-B797-99A097A3F5EB}" destId="{7C143432-2C99-4AE7-9491-54AEAA86B8CB}" srcOrd="0" destOrd="0" presId="urn:microsoft.com/office/officeart/2009/3/layout/IncreasingArrowsProcess"/>
    <dgm:cxn modelId="{928012C9-F1F1-44F5-ADC7-60520A577AE0}" type="presOf" srcId="{8D04AAAF-6307-42D3-9F28-072ECD4ACC0B}" destId="{01E0239B-D6A0-4039-AC12-8D38DF2DCE16}" srcOrd="0" destOrd="0" presId="urn:microsoft.com/office/officeart/2009/3/layout/IncreasingArrowsProcess"/>
    <dgm:cxn modelId="{DF3B87DD-591E-4DD4-A9CD-A2D372F02DC2}" type="presOf" srcId="{E3E1BA00-451B-4097-AA09-6187003CB4BC}" destId="{2648903A-48F5-406D-B421-1CD7BB79C3D5}" srcOrd="0" destOrd="0" presId="urn:microsoft.com/office/officeart/2009/3/layout/IncreasingArrowsProcess"/>
    <dgm:cxn modelId="{2456A3DE-0BAE-49D4-8E97-73B5CBC12CA2}" type="presOf" srcId="{A2765B13-8937-4278-AEDB-D3D3485CE6D8}" destId="{430BE011-15E5-4A87-869E-9B49705BBE85}" srcOrd="0" destOrd="0" presId="urn:microsoft.com/office/officeart/2009/3/layout/IncreasingArrowsProcess"/>
    <dgm:cxn modelId="{DE7CE1E6-69AF-4B16-AB3C-467D2CCCEB69}" srcId="{3AF5EA91-696B-4DAA-B1F2-86D4986FB3B8}" destId="{6444FB8F-6B37-4760-B797-99A097A3F5EB}" srcOrd="0" destOrd="0" parTransId="{C36324DF-BD45-40CF-9AED-515E3C507D6A}" sibTransId="{FDFB2A14-2FAC-4F3E-8BB9-2DB4BDFC9C7F}"/>
    <dgm:cxn modelId="{8D6D88FA-9459-4149-83C1-168C92A0DFEA}" type="presOf" srcId="{3AF5EA91-696B-4DAA-B1F2-86D4986FB3B8}" destId="{8C455578-C8D2-4530-B3F1-2C0E95EC6576}" srcOrd="0" destOrd="0" presId="urn:microsoft.com/office/officeart/2009/3/layout/IncreasingArrowsProcess"/>
    <dgm:cxn modelId="{A7494187-7B64-4FBE-8379-654131D047E7}" type="presParOf" srcId="{CA9BD228-364B-4672-8791-0A7E64DB6E9E}" destId="{E7D1471E-F92C-48DA-944C-E04893A5F0A4}" srcOrd="0" destOrd="0" presId="urn:microsoft.com/office/officeart/2009/3/layout/IncreasingArrowsProcess"/>
    <dgm:cxn modelId="{AC801194-D2D7-4EF0-ACD4-C7D56DF03BDC}" type="presParOf" srcId="{CA9BD228-364B-4672-8791-0A7E64DB6E9E}" destId="{01E0239B-D6A0-4039-AC12-8D38DF2DCE16}" srcOrd="1" destOrd="0" presId="urn:microsoft.com/office/officeart/2009/3/layout/IncreasingArrowsProcess"/>
    <dgm:cxn modelId="{0893E02F-9CF8-4CDF-B3BC-A6E7855B4585}" type="presParOf" srcId="{CA9BD228-364B-4672-8791-0A7E64DB6E9E}" destId="{2648903A-48F5-406D-B421-1CD7BB79C3D5}" srcOrd="2" destOrd="0" presId="urn:microsoft.com/office/officeart/2009/3/layout/IncreasingArrowsProcess"/>
    <dgm:cxn modelId="{F75F8F66-1978-450B-94D7-155F60959806}" type="presParOf" srcId="{CA9BD228-364B-4672-8791-0A7E64DB6E9E}" destId="{430BE011-15E5-4A87-869E-9B49705BBE85}" srcOrd="3" destOrd="0" presId="urn:microsoft.com/office/officeart/2009/3/layout/IncreasingArrowsProcess"/>
    <dgm:cxn modelId="{2CAED2E6-EBC7-41CE-80D1-1BD5DC9F346D}" type="presParOf" srcId="{CA9BD228-364B-4672-8791-0A7E64DB6E9E}" destId="{8C455578-C8D2-4530-B3F1-2C0E95EC6576}" srcOrd="4" destOrd="0" presId="urn:microsoft.com/office/officeart/2009/3/layout/IncreasingArrowsProcess"/>
    <dgm:cxn modelId="{C9975FFE-6569-4AE3-9869-CB2F81C5A0A0}" type="presParOf" srcId="{CA9BD228-364B-4672-8791-0A7E64DB6E9E}" destId="{7C143432-2C99-4AE7-9491-54AEAA86B8C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FDF71F-49B2-4320-A0EA-104D1B0895B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BC394C6-1134-4542-87B4-59552A5C273D}">
      <dgm:prSet/>
      <dgm:spPr>
        <a:solidFill>
          <a:schemeClr val="accent2">
            <a:lumMod val="60000"/>
            <a:lumOff val="40000"/>
          </a:schemeClr>
        </a:solidFill>
      </dgm:spPr>
      <dgm:t>
        <a:bodyPr/>
        <a:lstStyle/>
        <a:p>
          <a:r>
            <a:rPr lang="mn-MN" b="1" i="1">
              <a:solidFill>
                <a:srgbClr val="333333"/>
              </a:solidFill>
              <a:latin typeface="Arial" panose="020B0604020202020204" pitchFamily="34" charset="0"/>
            </a:rPr>
            <a:t>1.Нийтийн албан тушаалтан төрийн өмчийн төсвийн бус хөрөнгийг</a:t>
          </a:r>
          <a:endParaRPr lang="en-US" b="1" dirty="0"/>
        </a:p>
      </dgm:t>
    </dgm:pt>
    <dgm:pt modelId="{40EDEA1E-B7AB-4691-A2C0-F2685F6D3CA2}" type="parTrans" cxnId="{3C82687A-2DCD-48B7-8B87-EF5122D4F1C8}">
      <dgm:prSet/>
      <dgm:spPr/>
      <dgm:t>
        <a:bodyPr/>
        <a:lstStyle/>
        <a:p>
          <a:endParaRPr lang="en-US"/>
        </a:p>
      </dgm:t>
    </dgm:pt>
    <dgm:pt modelId="{70637248-5929-4179-BAAA-9F651F27E53B}" type="sibTrans" cxnId="{3C82687A-2DCD-48B7-8B87-EF5122D4F1C8}">
      <dgm:prSet/>
      <dgm:spPr/>
      <dgm:t>
        <a:bodyPr/>
        <a:lstStyle/>
        <a:p>
          <a:endParaRPr lang="en-US"/>
        </a:p>
      </dgm:t>
    </dgm:pt>
    <dgm:pt modelId="{AF63F8B8-C2DE-405A-A2B0-E18446A7413C}">
      <dgm:prSet custT="1"/>
      <dgm:spPr/>
      <dgm:t>
        <a:bodyPr/>
        <a:lstStyle/>
        <a:p>
          <a:r>
            <a:rPr lang="mn-MN" sz="1100" b="1" i="1" dirty="0">
              <a:solidFill>
                <a:srgbClr val="333333"/>
              </a:solidFill>
              <a:latin typeface="Arial" panose="020B0604020202020204" pitchFamily="34" charset="0"/>
            </a:rPr>
            <a:t>1.1.зориулалтын бусаар зарцуулсан;</a:t>
          </a:r>
          <a:endParaRPr lang="mn-MN" sz="1100" b="1" dirty="0">
            <a:solidFill>
              <a:srgbClr val="333333"/>
            </a:solidFill>
            <a:latin typeface="Arial" panose="020B0604020202020204" pitchFamily="34" charset="0"/>
          </a:endParaRPr>
        </a:p>
      </dgm:t>
    </dgm:pt>
    <dgm:pt modelId="{E6C9B6EC-B734-4865-85D0-036D5CF92E77}" type="parTrans" cxnId="{16A97BB9-76EC-44E9-9FA9-2523036A5A48}">
      <dgm:prSet/>
      <dgm:spPr/>
      <dgm:t>
        <a:bodyPr/>
        <a:lstStyle/>
        <a:p>
          <a:endParaRPr lang="en-US"/>
        </a:p>
      </dgm:t>
    </dgm:pt>
    <dgm:pt modelId="{B8B82875-723B-450E-ADD6-C6C8126C54EE}" type="sibTrans" cxnId="{16A97BB9-76EC-44E9-9FA9-2523036A5A48}">
      <dgm:prSet/>
      <dgm:spPr/>
      <dgm:t>
        <a:bodyPr/>
        <a:lstStyle/>
        <a:p>
          <a:endParaRPr lang="en-US"/>
        </a:p>
      </dgm:t>
    </dgm:pt>
    <dgm:pt modelId="{AD7C5D55-D209-4E49-BB56-D00FA1B9F029}">
      <dgm:prSet custT="1"/>
      <dgm:spPr/>
      <dgm:t>
        <a:bodyPr/>
        <a:lstStyle/>
        <a:p>
          <a:r>
            <a:rPr lang="mn-MN" sz="1200" b="1" i="1" dirty="0">
              <a:solidFill>
                <a:srgbClr val="333333"/>
              </a:solidFill>
              <a:latin typeface="Arial" panose="020B0604020202020204" pitchFamily="34" charset="0"/>
            </a:rPr>
            <a:t>1.2.зах зээлийн дунджаас дээгүүр үнээр бараа, ажил, үйлчилгээ худалдан авсан; </a:t>
          </a:r>
          <a:r>
            <a:rPr lang="en-US" sz="1200" b="1" i="1" dirty="0">
              <a:solidFill>
                <a:srgbClr val="333333"/>
              </a:solidFill>
              <a:latin typeface="Arial" panose="020B0604020202020204" pitchFamily="34" charset="0"/>
            </a:rPr>
            <a:t>     </a:t>
          </a:r>
        </a:p>
      </dgm:t>
    </dgm:pt>
    <dgm:pt modelId="{3A32292C-74E2-4F61-BAE3-892A3E1B9DD2}" type="parTrans" cxnId="{A13D811E-6692-41A3-B83D-E2A1A4C934BF}">
      <dgm:prSet/>
      <dgm:spPr/>
      <dgm:t>
        <a:bodyPr/>
        <a:lstStyle/>
        <a:p>
          <a:endParaRPr lang="en-US"/>
        </a:p>
      </dgm:t>
    </dgm:pt>
    <dgm:pt modelId="{9C04B284-2C0B-428F-87F1-65732CE4B5B8}" type="sibTrans" cxnId="{A13D811E-6692-41A3-B83D-E2A1A4C934BF}">
      <dgm:prSet/>
      <dgm:spPr/>
      <dgm:t>
        <a:bodyPr/>
        <a:lstStyle/>
        <a:p>
          <a:endParaRPr lang="en-US"/>
        </a:p>
      </dgm:t>
    </dgm:pt>
    <dgm:pt modelId="{3952E8C2-9D00-4A74-9B3B-F1EFB37C920E}">
      <dgm:prSet custT="1"/>
      <dgm:spPr/>
      <dgm:t>
        <a:bodyPr/>
        <a:lstStyle/>
        <a:p>
          <a:r>
            <a:rPr lang="mn-MN" sz="1100" b="1" i="1" dirty="0">
              <a:solidFill>
                <a:srgbClr val="333333"/>
              </a:solidFill>
              <a:latin typeface="Arial" panose="020B0604020202020204" pitchFamily="34" charset="0"/>
            </a:rPr>
            <a:t>1.3.зохиомол хомсдол бий болгох замаар бараа, бүтээгдэхүүн бэлтгэн нийлүүлэх үнийг зориудаар өсгөсөн;</a:t>
          </a:r>
          <a:endParaRPr lang="mn-MN" sz="1100" b="1" dirty="0">
            <a:solidFill>
              <a:srgbClr val="333333"/>
            </a:solidFill>
            <a:latin typeface="Arial" panose="020B0604020202020204" pitchFamily="34" charset="0"/>
          </a:endParaRPr>
        </a:p>
      </dgm:t>
    </dgm:pt>
    <dgm:pt modelId="{E91BAB27-7775-4006-8A2F-CBBAA7A44CA6}" type="parTrans" cxnId="{2A3F3114-1A2B-47C6-AF4E-6D12497D5DC7}">
      <dgm:prSet/>
      <dgm:spPr/>
      <dgm:t>
        <a:bodyPr/>
        <a:lstStyle/>
        <a:p>
          <a:endParaRPr lang="en-US"/>
        </a:p>
      </dgm:t>
    </dgm:pt>
    <dgm:pt modelId="{D11925EE-1150-4E55-B818-C6574FE9A787}" type="sibTrans" cxnId="{2A3F3114-1A2B-47C6-AF4E-6D12497D5DC7}">
      <dgm:prSet/>
      <dgm:spPr/>
      <dgm:t>
        <a:bodyPr/>
        <a:lstStyle/>
        <a:p>
          <a:endParaRPr lang="en-US"/>
        </a:p>
      </dgm:t>
    </dgm:pt>
    <dgm:pt modelId="{9D08FE97-8B36-4FA7-9B87-D8597ECFA6EB}">
      <dgm:prSet custT="1"/>
      <dgm:spPr/>
      <dgm:t>
        <a:bodyPr/>
        <a:lstStyle/>
        <a:p>
          <a:r>
            <a:rPr lang="mn-MN" sz="1050" b="1" i="1" dirty="0">
              <a:solidFill>
                <a:srgbClr val="333333"/>
              </a:solidFill>
              <a:latin typeface="Arial" panose="020B0604020202020204" pitchFamily="34" charset="0"/>
            </a:rPr>
            <a:t>1.4.төрийн өмчийн, төсөвт байгууллагын эд хөрөнгийг зах зээлийн дунджаас доогуур үнээр борлуулсны улмаас </a:t>
          </a:r>
          <a:endParaRPr lang="en-US" sz="1050" b="1" i="1" dirty="0">
            <a:solidFill>
              <a:srgbClr val="333333"/>
            </a:solidFill>
            <a:latin typeface="Arial" panose="020B0604020202020204" pitchFamily="34" charset="0"/>
          </a:endParaRPr>
        </a:p>
      </dgm:t>
    </dgm:pt>
    <dgm:pt modelId="{4F58A592-8203-4BE7-8B65-2BAA58A4AA11}" type="parTrans" cxnId="{E24D0B67-0A97-4FEF-A5F6-432A73D95BA5}">
      <dgm:prSet/>
      <dgm:spPr/>
      <dgm:t>
        <a:bodyPr/>
        <a:lstStyle/>
        <a:p>
          <a:endParaRPr lang="en-US"/>
        </a:p>
      </dgm:t>
    </dgm:pt>
    <dgm:pt modelId="{20A0D3F0-4365-4CE9-8DBA-99B5A4B6F0D6}" type="sibTrans" cxnId="{E24D0B67-0A97-4FEF-A5F6-432A73D95BA5}">
      <dgm:prSet/>
      <dgm:spPr/>
      <dgm:t>
        <a:bodyPr/>
        <a:lstStyle/>
        <a:p>
          <a:endParaRPr lang="en-US"/>
        </a:p>
      </dgm:t>
    </dgm:pt>
    <dgm:pt modelId="{3FED0866-9CC0-409F-9210-F9505CF4EC0B}">
      <dgm:prSet custT="1"/>
      <dgm:spPr>
        <a:solidFill>
          <a:schemeClr val="accent5">
            <a:lumMod val="20000"/>
            <a:lumOff val="80000"/>
          </a:schemeClr>
        </a:solidFill>
      </dgm:spPr>
      <dgm:t>
        <a:bodyPr/>
        <a:lstStyle/>
        <a:p>
          <a:r>
            <a:rPr lang="mn-MN" sz="1100" b="1" i="1" u="sng" dirty="0">
              <a:solidFill>
                <a:srgbClr val="333333"/>
              </a:solidFill>
              <a:latin typeface="Arial" panose="020B0604020202020204" pitchFamily="34" charset="0"/>
            </a:rPr>
            <a:t>Их хэмжээний хохирол учирсан </a:t>
          </a:r>
        </a:p>
        <a:p>
          <a:r>
            <a:rPr lang="mn-MN" sz="900" b="1" i="1" u="sng" dirty="0">
              <a:solidFill>
                <a:srgbClr val="333333"/>
              </a:solidFill>
              <a:latin typeface="Arial" panose="020B0604020202020204" pitchFamily="34" charset="0"/>
            </a:rPr>
            <a:t>/2.5.4.1 </a:t>
          </a:r>
          <a:r>
            <a:rPr lang="mn-MN" sz="1000" b="1" i="1" dirty="0">
              <a:solidFill>
                <a:schemeClr val="tx1"/>
              </a:solidFill>
            </a:rPr>
            <a:t>тавин мянган нэгжтэй тэнцэх хэмжээний төгрөг, түүнээс дээш хэмжээ</a:t>
          </a:r>
          <a:r>
            <a:rPr lang="mn-MN" sz="900" b="0" i="1" dirty="0">
              <a:solidFill>
                <a:schemeClr val="tx1"/>
              </a:solidFill>
            </a:rPr>
            <a:t>/</a:t>
          </a:r>
          <a:endParaRPr lang="en-US" sz="900" b="1" u="sng" dirty="0">
            <a:solidFill>
              <a:schemeClr val="tx1"/>
            </a:solidFill>
          </a:endParaRPr>
        </a:p>
      </dgm:t>
    </dgm:pt>
    <dgm:pt modelId="{082C71DB-A2D9-41F7-BC1B-C6B9A1B09F22}" type="parTrans" cxnId="{39D74CEF-EEAA-4BE7-8181-6D4B9064700D}">
      <dgm:prSet/>
      <dgm:spPr/>
      <dgm:t>
        <a:bodyPr/>
        <a:lstStyle/>
        <a:p>
          <a:endParaRPr lang="en-US"/>
        </a:p>
      </dgm:t>
    </dgm:pt>
    <dgm:pt modelId="{30EDEF6E-9D79-4234-A52F-D35A641BC8D5}" type="sibTrans" cxnId="{39D74CEF-EEAA-4BE7-8181-6D4B9064700D}">
      <dgm:prSet/>
      <dgm:spPr/>
      <dgm:t>
        <a:bodyPr/>
        <a:lstStyle/>
        <a:p>
          <a:endParaRPr lang="en-US"/>
        </a:p>
      </dgm:t>
    </dgm:pt>
    <dgm:pt modelId="{C2829C7B-4E22-4E76-BF14-695B8C66C600}" type="pres">
      <dgm:prSet presAssocID="{B4FDF71F-49B2-4320-A0EA-104D1B0895B5}" presName="cycle" presStyleCnt="0">
        <dgm:presLayoutVars>
          <dgm:dir/>
          <dgm:resizeHandles val="exact"/>
        </dgm:presLayoutVars>
      </dgm:prSet>
      <dgm:spPr/>
    </dgm:pt>
    <dgm:pt modelId="{021C1423-F834-48C5-B157-0C9792D5A779}" type="pres">
      <dgm:prSet presAssocID="{6BC394C6-1134-4542-87B4-59552A5C273D}" presName="node" presStyleLbl="node1" presStyleIdx="0" presStyleCnt="6" custScaleX="116358">
        <dgm:presLayoutVars>
          <dgm:bulletEnabled val="1"/>
        </dgm:presLayoutVars>
      </dgm:prSet>
      <dgm:spPr/>
    </dgm:pt>
    <dgm:pt modelId="{12914A87-CAD5-462D-8B6C-F39CBD6E51B2}" type="pres">
      <dgm:prSet presAssocID="{6BC394C6-1134-4542-87B4-59552A5C273D}" presName="spNode" presStyleCnt="0"/>
      <dgm:spPr/>
    </dgm:pt>
    <dgm:pt modelId="{02727DDD-167F-4642-B2B5-22D2F47F7641}" type="pres">
      <dgm:prSet presAssocID="{70637248-5929-4179-BAAA-9F651F27E53B}" presName="sibTrans" presStyleLbl="sibTrans1D1" presStyleIdx="0" presStyleCnt="6"/>
      <dgm:spPr/>
    </dgm:pt>
    <dgm:pt modelId="{D4E5E98A-02A4-42F0-90AE-9CB992287928}" type="pres">
      <dgm:prSet presAssocID="{AF63F8B8-C2DE-405A-A2B0-E18446A7413C}" presName="node" presStyleLbl="node1" presStyleIdx="1" presStyleCnt="6" custScaleX="113504">
        <dgm:presLayoutVars>
          <dgm:bulletEnabled val="1"/>
        </dgm:presLayoutVars>
      </dgm:prSet>
      <dgm:spPr/>
    </dgm:pt>
    <dgm:pt modelId="{F5018F1B-0965-4B8D-AE51-2943C2516921}" type="pres">
      <dgm:prSet presAssocID="{AF63F8B8-C2DE-405A-A2B0-E18446A7413C}" presName="spNode" presStyleCnt="0"/>
      <dgm:spPr/>
    </dgm:pt>
    <dgm:pt modelId="{096FB02D-A349-4DE3-85C1-0D56F6415098}" type="pres">
      <dgm:prSet presAssocID="{B8B82875-723B-450E-ADD6-C6C8126C54EE}" presName="sibTrans" presStyleLbl="sibTrans1D1" presStyleIdx="1" presStyleCnt="6"/>
      <dgm:spPr/>
    </dgm:pt>
    <dgm:pt modelId="{C2586B37-A90C-4427-BC16-2216F8B399C4}" type="pres">
      <dgm:prSet presAssocID="{AD7C5D55-D209-4E49-BB56-D00FA1B9F029}" presName="node" presStyleLbl="node1" presStyleIdx="2" presStyleCnt="6" custScaleX="116601" custRadScaleRad="93147" custRadScaleInc="-55189">
        <dgm:presLayoutVars>
          <dgm:bulletEnabled val="1"/>
        </dgm:presLayoutVars>
      </dgm:prSet>
      <dgm:spPr/>
    </dgm:pt>
    <dgm:pt modelId="{0559D60B-A05B-4CDA-BE31-F992BF956639}" type="pres">
      <dgm:prSet presAssocID="{AD7C5D55-D209-4E49-BB56-D00FA1B9F029}" presName="spNode" presStyleCnt="0"/>
      <dgm:spPr/>
    </dgm:pt>
    <dgm:pt modelId="{4E4A49DD-1860-4803-867C-9CA53C7150AC}" type="pres">
      <dgm:prSet presAssocID="{9C04B284-2C0B-428F-87F1-65732CE4B5B8}" presName="sibTrans" presStyleLbl="sibTrans1D1" presStyleIdx="2" presStyleCnt="6"/>
      <dgm:spPr/>
    </dgm:pt>
    <dgm:pt modelId="{E494F59E-E8C9-4782-86DD-496A908BD642}" type="pres">
      <dgm:prSet presAssocID="{3952E8C2-9D00-4A74-9B3B-F1EFB37C920E}" presName="node" presStyleLbl="node1" presStyleIdx="3" presStyleCnt="6" custScaleX="137127" custRadScaleRad="95953" custRadScaleInc="-9139">
        <dgm:presLayoutVars>
          <dgm:bulletEnabled val="1"/>
        </dgm:presLayoutVars>
      </dgm:prSet>
      <dgm:spPr/>
    </dgm:pt>
    <dgm:pt modelId="{C244C0EE-C8F7-4EFE-B4A2-5C0872056EB4}" type="pres">
      <dgm:prSet presAssocID="{3952E8C2-9D00-4A74-9B3B-F1EFB37C920E}" presName="spNode" presStyleCnt="0"/>
      <dgm:spPr/>
    </dgm:pt>
    <dgm:pt modelId="{BEF2520F-647B-4037-B906-89D5E443E7EF}" type="pres">
      <dgm:prSet presAssocID="{D11925EE-1150-4E55-B818-C6574FE9A787}" presName="sibTrans" presStyleLbl="sibTrans1D1" presStyleIdx="3" presStyleCnt="6"/>
      <dgm:spPr/>
    </dgm:pt>
    <dgm:pt modelId="{EE8F2C2A-3B42-40B4-B7F0-B2B67E5D1501}" type="pres">
      <dgm:prSet presAssocID="{9D08FE97-8B36-4FA7-9B87-D8597ECFA6EB}" presName="node" presStyleLbl="node1" presStyleIdx="4" presStyleCnt="6" custScaleX="129699" custScaleY="117134" custRadScaleRad="100003" custRadScaleInc="50648">
        <dgm:presLayoutVars>
          <dgm:bulletEnabled val="1"/>
        </dgm:presLayoutVars>
      </dgm:prSet>
      <dgm:spPr/>
    </dgm:pt>
    <dgm:pt modelId="{24CA2F0D-4771-42BA-ABC8-AF94F853A15D}" type="pres">
      <dgm:prSet presAssocID="{9D08FE97-8B36-4FA7-9B87-D8597ECFA6EB}" presName="spNode" presStyleCnt="0"/>
      <dgm:spPr/>
    </dgm:pt>
    <dgm:pt modelId="{5BA04C28-1929-453B-B77D-8CE04A72F574}" type="pres">
      <dgm:prSet presAssocID="{20A0D3F0-4365-4CE9-8DBA-99B5A4B6F0D6}" presName="sibTrans" presStyleLbl="sibTrans1D1" presStyleIdx="4" presStyleCnt="6"/>
      <dgm:spPr/>
    </dgm:pt>
    <dgm:pt modelId="{A6614D2D-8EE7-4C61-A8C0-0CDC8BE3FFC6}" type="pres">
      <dgm:prSet presAssocID="{3FED0866-9CC0-409F-9210-F9505CF4EC0B}" presName="node" presStyleLbl="node1" presStyleIdx="5" presStyleCnt="6" custScaleX="113419">
        <dgm:presLayoutVars>
          <dgm:bulletEnabled val="1"/>
        </dgm:presLayoutVars>
      </dgm:prSet>
      <dgm:spPr/>
    </dgm:pt>
    <dgm:pt modelId="{6E92B514-E5D5-4A62-A166-977690B3940B}" type="pres">
      <dgm:prSet presAssocID="{3FED0866-9CC0-409F-9210-F9505CF4EC0B}" presName="spNode" presStyleCnt="0"/>
      <dgm:spPr/>
    </dgm:pt>
    <dgm:pt modelId="{80CB2B84-F48A-436E-8056-371734933151}" type="pres">
      <dgm:prSet presAssocID="{30EDEF6E-9D79-4234-A52F-D35A641BC8D5}" presName="sibTrans" presStyleLbl="sibTrans1D1" presStyleIdx="5" presStyleCnt="6"/>
      <dgm:spPr/>
    </dgm:pt>
  </dgm:ptLst>
  <dgm:cxnLst>
    <dgm:cxn modelId="{D6A53206-4155-4A8C-9510-FD309F39B244}" type="presOf" srcId="{6BC394C6-1134-4542-87B4-59552A5C273D}" destId="{021C1423-F834-48C5-B157-0C9792D5A779}" srcOrd="0" destOrd="0" presId="urn:microsoft.com/office/officeart/2005/8/layout/cycle5"/>
    <dgm:cxn modelId="{DC7E8607-A411-4C0B-AE96-5D5B4C841973}" type="presOf" srcId="{9D08FE97-8B36-4FA7-9B87-D8597ECFA6EB}" destId="{EE8F2C2A-3B42-40B4-B7F0-B2B67E5D1501}" srcOrd="0" destOrd="0" presId="urn:microsoft.com/office/officeart/2005/8/layout/cycle5"/>
    <dgm:cxn modelId="{13BBE913-2ABE-49A5-953E-F644698D71FE}" type="presOf" srcId="{B8B82875-723B-450E-ADD6-C6C8126C54EE}" destId="{096FB02D-A349-4DE3-85C1-0D56F6415098}" srcOrd="0" destOrd="0" presId="urn:microsoft.com/office/officeart/2005/8/layout/cycle5"/>
    <dgm:cxn modelId="{2A3F3114-1A2B-47C6-AF4E-6D12497D5DC7}" srcId="{B4FDF71F-49B2-4320-A0EA-104D1B0895B5}" destId="{3952E8C2-9D00-4A74-9B3B-F1EFB37C920E}" srcOrd="3" destOrd="0" parTransId="{E91BAB27-7775-4006-8A2F-CBBAA7A44CA6}" sibTransId="{D11925EE-1150-4E55-B818-C6574FE9A787}"/>
    <dgm:cxn modelId="{B656E815-1B2C-418C-BED1-C48323A6DC10}" type="presOf" srcId="{3FED0866-9CC0-409F-9210-F9505CF4EC0B}" destId="{A6614D2D-8EE7-4C61-A8C0-0CDC8BE3FFC6}" srcOrd="0" destOrd="0" presId="urn:microsoft.com/office/officeart/2005/8/layout/cycle5"/>
    <dgm:cxn modelId="{69F0FA1B-7E0D-43A1-9ADA-C95210DA13BC}" type="presOf" srcId="{30EDEF6E-9D79-4234-A52F-D35A641BC8D5}" destId="{80CB2B84-F48A-436E-8056-371734933151}" srcOrd="0" destOrd="0" presId="urn:microsoft.com/office/officeart/2005/8/layout/cycle5"/>
    <dgm:cxn modelId="{A13D811E-6692-41A3-B83D-E2A1A4C934BF}" srcId="{B4FDF71F-49B2-4320-A0EA-104D1B0895B5}" destId="{AD7C5D55-D209-4E49-BB56-D00FA1B9F029}" srcOrd="2" destOrd="0" parTransId="{3A32292C-74E2-4F61-BAE3-892A3E1B9DD2}" sibTransId="{9C04B284-2C0B-428F-87F1-65732CE4B5B8}"/>
    <dgm:cxn modelId="{4C33622A-21A5-49E3-8D2B-AA5D30E7CBC2}" type="presOf" srcId="{AF63F8B8-C2DE-405A-A2B0-E18446A7413C}" destId="{D4E5E98A-02A4-42F0-90AE-9CB992287928}" srcOrd="0" destOrd="0" presId="urn:microsoft.com/office/officeart/2005/8/layout/cycle5"/>
    <dgm:cxn modelId="{E24D0B67-0A97-4FEF-A5F6-432A73D95BA5}" srcId="{B4FDF71F-49B2-4320-A0EA-104D1B0895B5}" destId="{9D08FE97-8B36-4FA7-9B87-D8597ECFA6EB}" srcOrd="4" destOrd="0" parTransId="{4F58A592-8203-4BE7-8B65-2BAA58A4AA11}" sibTransId="{20A0D3F0-4365-4CE9-8DBA-99B5A4B6F0D6}"/>
    <dgm:cxn modelId="{5611DD68-C84E-4CE4-BAE4-712F4C557FCA}" type="presOf" srcId="{3952E8C2-9D00-4A74-9B3B-F1EFB37C920E}" destId="{E494F59E-E8C9-4782-86DD-496A908BD642}" srcOrd="0" destOrd="0" presId="urn:microsoft.com/office/officeart/2005/8/layout/cycle5"/>
    <dgm:cxn modelId="{B5849152-E3BC-4A15-B2D7-968244BF88A9}" type="presOf" srcId="{B4FDF71F-49B2-4320-A0EA-104D1B0895B5}" destId="{C2829C7B-4E22-4E76-BF14-695B8C66C600}" srcOrd="0" destOrd="0" presId="urn:microsoft.com/office/officeart/2005/8/layout/cycle5"/>
    <dgm:cxn modelId="{3C82687A-2DCD-48B7-8B87-EF5122D4F1C8}" srcId="{B4FDF71F-49B2-4320-A0EA-104D1B0895B5}" destId="{6BC394C6-1134-4542-87B4-59552A5C273D}" srcOrd="0" destOrd="0" parTransId="{40EDEA1E-B7AB-4691-A2C0-F2685F6D3CA2}" sibTransId="{70637248-5929-4179-BAAA-9F651F27E53B}"/>
    <dgm:cxn modelId="{18FAA695-2228-492A-A9E4-B129F991DF2A}" type="presOf" srcId="{9C04B284-2C0B-428F-87F1-65732CE4B5B8}" destId="{4E4A49DD-1860-4803-867C-9CA53C7150AC}" srcOrd="0" destOrd="0" presId="urn:microsoft.com/office/officeart/2005/8/layout/cycle5"/>
    <dgm:cxn modelId="{1B85BCB7-8CD2-400A-ADB0-3D0373A8D815}" type="presOf" srcId="{D11925EE-1150-4E55-B818-C6574FE9A787}" destId="{BEF2520F-647B-4037-B906-89D5E443E7EF}" srcOrd="0" destOrd="0" presId="urn:microsoft.com/office/officeart/2005/8/layout/cycle5"/>
    <dgm:cxn modelId="{16A97BB9-76EC-44E9-9FA9-2523036A5A48}" srcId="{B4FDF71F-49B2-4320-A0EA-104D1B0895B5}" destId="{AF63F8B8-C2DE-405A-A2B0-E18446A7413C}" srcOrd="1" destOrd="0" parTransId="{E6C9B6EC-B734-4865-85D0-036D5CF92E77}" sibTransId="{B8B82875-723B-450E-ADD6-C6C8126C54EE}"/>
    <dgm:cxn modelId="{4A3BDBCD-4952-4B46-84E2-9543FEE01A5F}" type="presOf" srcId="{AD7C5D55-D209-4E49-BB56-D00FA1B9F029}" destId="{C2586B37-A90C-4427-BC16-2216F8B399C4}" srcOrd="0" destOrd="0" presId="urn:microsoft.com/office/officeart/2005/8/layout/cycle5"/>
    <dgm:cxn modelId="{165FACE1-D8B4-4B17-9C62-93006DA0A037}" type="presOf" srcId="{20A0D3F0-4365-4CE9-8DBA-99B5A4B6F0D6}" destId="{5BA04C28-1929-453B-B77D-8CE04A72F574}" srcOrd="0" destOrd="0" presId="urn:microsoft.com/office/officeart/2005/8/layout/cycle5"/>
    <dgm:cxn modelId="{39D74CEF-EEAA-4BE7-8181-6D4B9064700D}" srcId="{B4FDF71F-49B2-4320-A0EA-104D1B0895B5}" destId="{3FED0866-9CC0-409F-9210-F9505CF4EC0B}" srcOrd="5" destOrd="0" parTransId="{082C71DB-A2D9-41F7-BC1B-C6B9A1B09F22}" sibTransId="{30EDEF6E-9D79-4234-A52F-D35A641BC8D5}"/>
    <dgm:cxn modelId="{E82140FC-7BAC-41ED-8644-53FC9C1D76AF}" type="presOf" srcId="{70637248-5929-4179-BAAA-9F651F27E53B}" destId="{02727DDD-167F-4642-B2B5-22D2F47F7641}" srcOrd="0" destOrd="0" presId="urn:microsoft.com/office/officeart/2005/8/layout/cycle5"/>
    <dgm:cxn modelId="{9955B333-8E7E-4F60-BC7F-FCB10ECC4CAA}" type="presParOf" srcId="{C2829C7B-4E22-4E76-BF14-695B8C66C600}" destId="{021C1423-F834-48C5-B157-0C9792D5A779}" srcOrd="0" destOrd="0" presId="urn:microsoft.com/office/officeart/2005/8/layout/cycle5"/>
    <dgm:cxn modelId="{51FD4198-C052-4D0C-8EB4-6E43C8C0D17F}" type="presParOf" srcId="{C2829C7B-4E22-4E76-BF14-695B8C66C600}" destId="{12914A87-CAD5-462D-8B6C-F39CBD6E51B2}" srcOrd="1" destOrd="0" presId="urn:microsoft.com/office/officeart/2005/8/layout/cycle5"/>
    <dgm:cxn modelId="{5939CDBF-546C-458A-A558-BB0309ABF705}" type="presParOf" srcId="{C2829C7B-4E22-4E76-BF14-695B8C66C600}" destId="{02727DDD-167F-4642-B2B5-22D2F47F7641}" srcOrd="2" destOrd="0" presId="urn:microsoft.com/office/officeart/2005/8/layout/cycle5"/>
    <dgm:cxn modelId="{E013FA2D-5EBB-4B61-B459-9981BDB4DCC0}" type="presParOf" srcId="{C2829C7B-4E22-4E76-BF14-695B8C66C600}" destId="{D4E5E98A-02A4-42F0-90AE-9CB992287928}" srcOrd="3" destOrd="0" presId="urn:microsoft.com/office/officeart/2005/8/layout/cycle5"/>
    <dgm:cxn modelId="{728927C0-C5BF-4116-860D-F1DF1033F0E9}" type="presParOf" srcId="{C2829C7B-4E22-4E76-BF14-695B8C66C600}" destId="{F5018F1B-0965-4B8D-AE51-2943C2516921}" srcOrd="4" destOrd="0" presId="urn:microsoft.com/office/officeart/2005/8/layout/cycle5"/>
    <dgm:cxn modelId="{6361ABEE-04EC-44A3-B24B-FBA512F21749}" type="presParOf" srcId="{C2829C7B-4E22-4E76-BF14-695B8C66C600}" destId="{096FB02D-A349-4DE3-85C1-0D56F6415098}" srcOrd="5" destOrd="0" presId="urn:microsoft.com/office/officeart/2005/8/layout/cycle5"/>
    <dgm:cxn modelId="{4A95B546-1A76-4FE9-B077-2FB8F889B7DC}" type="presParOf" srcId="{C2829C7B-4E22-4E76-BF14-695B8C66C600}" destId="{C2586B37-A90C-4427-BC16-2216F8B399C4}" srcOrd="6" destOrd="0" presId="urn:microsoft.com/office/officeart/2005/8/layout/cycle5"/>
    <dgm:cxn modelId="{968EFA48-C680-4573-BEEC-1B195EB96086}" type="presParOf" srcId="{C2829C7B-4E22-4E76-BF14-695B8C66C600}" destId="{0559D60B-A05B-4CDA-BE31-F992BF956639}" srcOrd="7" destOrd="0" presId="urn:microsoft.com/office/officeart/2005/8/layout/cycle5"/>
    <dgm:cxn modelId="{ED694CE9-D878-4E64-BF0D-1A31490EE936}" type="presParOf" srcId="{C2829C7B-4E22-4E76-BF14-695B8C66C600}" destId="{4E4A49DD-1860-4803-867C-9CA53C7150AC}" srcOrd="8" destOrd="0" presId="urn:microsoft.com/office/officeart/2005/8/layout/cycle5"/>
    <dgm:cxn modelId="{D51884FA-B87E-4ED3-A216-F854DDBF3820}" type="presParOf" srcId="{C2829C7B-4E22-4E76-BF14-695B8C66C600}" destId="{E494F59E-E8C9-4782-86DD-496A908BD642}" srcOrd="9" destOrd="0" presId="urn:microsoft.com/office/officeart/2005/8/layout/cycle5"/>
    <dgm:cxn modelId="{258EDAD3-0C9B-4F7A-9D74-F737A37CE962}" type="presParOf" srcId="{C2829C7B-4E22-4E76-BF14-695B8C66C600}" destId="{C244C0EE-C8F7-4EFE-B4A2-5C0872056EB4}" srcOrd="10" destOrd="0" presId="urn:microsoft.com/office/officeart/2005/8/layout/cycle5"/>
    <dgm:cxn modelId="{B7BD0FA6-EDC0-4526-A66A-6349FB8CD2B8}" type="presParOf" srcId="{C2829C7B-4E22-4E76-BF14-695B8C66C600}" destId="{BEF2520F-647B-4037-B906-89D5E443E7EF}" srcOrd="11" destOrd="0" presId="urn:microsoft.com/office/officeart/2005/8/layout/cycle5"/>
    <dgm:cxn modelId="{80B4D18A-CC8F-47F3-9C21-09BB53E21DD6}" type="presParOf" srcId="{C2829C7B-4E22-4E76-BF14-695B8C66C600}" destId="{EE8F2C2A-3B42-40B4-B7F0-B2B67E5D1501}" srcOrd="12" destOrd="0" presId="urn:microsoft.com/office/officeart/2005/8/layout/cycle5"/>
    <dgm:cxn modelId="{8E6EB7DE-D931-4916-A4C5-280ACD0B0D5C}" type="presParOf" srcId="{C2829C7B-4E22-4E76-BF14-695B8C66C600}" destId="{24CA2F0D-4771-42BA-ABC8-AF94F853A15D}" srcOrd="13" destOrd="0" presId="urn:microsoft.com/office/officeart/2005/8/layout/cycle5"/>
    <dgm:cxn modelId="{2C67E623-511D-4F58-B341-09AAB709665E}" type="presParOf" srcId="{C2829C7B-4E22-4E76-BF14-695B8C66C600}" destId="{5BA04C28-1929-453B-B77D-8CE04A72F574}" srcOrd="14" destOrd="0" presId="urn:microsoft.com/office/officeart/2005/8/layout/cycle5"/>
    <dgm:cxn modelId="{6E193FB4-FE79-4F5A-A2B0-B2DBED30D7A1}" type="presParOf" srcId="{C2829C7B-4E22-4E76-BF14-695B8C66C600}" destId="{A6614D2D-8EE7-4C61-A8C0-0CDC8BE3FFC6}" srcOrd="15" destOrd="0" presId="urn:microsoft.com/office/officeart/2005/8/layout/cycle5"/>
    <dgm:cxn modelId="{8CA36A6C-B2F5-4CF9-9DB7-ED5B93B75E12}" type="presParOf" srcId="{C2829C7B-4E22-4E76-BF14-695B8C66C600}" destId="{6E92B514-E5D5-4A62-A166-977690B3940B}" srcOrd="16" destOrd="0" presId="urn:microsoft.com/office/officeart/2005/8/layout/cycle5"/>
    <dgm:cxn modelId="{095022D6-F980-401B-9BD2-51ABCF9886CD}" type="presParOf" srcId="{C2829C7B-4E22-4E76-BF14-695B8C66C600}" destId="{80CB2B84-F48A-436E-8056-371734933151}"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286F93-8956-4268-9676-D63C717AF99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B33826D1-F91A-4B93-84B4-61B6C6BDED6C}">
      <dgm:prSet phldrT="[Text]"/>
      <dgm:spPr/>
      <dgm:t>
        <a:bodyPr/>
        <a:lstStyle/>
        <a:p>
          <a:r>
            <a:rPr lang="mn-MN" dirty="0">
              <a:solidFill>
                <a:srgbClr val="333333"/>
              </a:solidFill>
              <a:latin typeface="Arial" panose="020B0604020202020204" pitchFamily="34" charset="0"/>
            </a:rPr>
            <a:t>1.Нийтийн албан тушаалтан </a:t>
          </a:r>
          <a:endParaRPr lang="en-US" dirty="0"/>
        </a:p>
      </dgm:t>
    </dgm:pt>
    <dgm:pt modelId="{7EC4FF51-3749-47D5-9ACD-D0242E9F01BF}" type="parTrans" cxnId="{5D2FFFD0-98DA-4374-9202-79F13D112F56}">
      <dgm:prSet/>
      <dgm:spPr/>
      <dgm:t>
        <a:bodyPr/>
        <a:lstStyle/>
        <a:p>
          <a:endParaRPr lang="en-US"/>
        </a:p>
      </dgm:t>
    </dgm:pt>
    <dgm:pt modelId="{C192263C-85A3-4C3A-B4FD-6F40DE762B2F}" type="sibTrans" cxnId="{5D2FFFD0-98DA-4374-9202-79F13D112F56}">
      <dgm:prSet/>
      <dgm:spPr/>
      <dgm:t>
        <a:bodyPr/>
        <a:lstStyle/>
        <a:p>
          <a:endParaRPr lang="en-US"/>
        </a:p>
      </dgm:t>
    </dgm:pt>
    <dgm:pt modelId="{40C67E15-6A0C-48B0-A5BE-0C21856BAF35}">
      <dgm:prSet phldrT="[Text]" custT="1"/>
      <dgm:spPr/>
      <dgm:t>
        <a:bodyPr/>
        <a:lstStyle/>
        <a:p>
          <a:r>
            <a:rPr lang="mn-MN" sz="1400" b="1" dirty="0">
              <a:solidFill>
                <a:srgbClr val="333333"/>
              </a:solidFill>
              <a:latin typeface="Arial" panose="020B0604020202020204" pitchFamily="34" charset="0"/>
            </a:rPr>
            <a:t>өөрийн хөрөнгө, орлого их хэмжээгээр нэмэгдсэн нь хууль ёсны болохыг үндэслэлтэй тайлбарлаж чадаагүй бол</a:t>
          </a:r>
          <a:endParaRPr lang="en-US" sz="1400" b="1" dirty="0"/>
        </a:p>
      </dgm:t>
    </dgm:pt>
    <dgm:pt modelId="{3842FD02-C667-4087-89EE-9DFD978AD4E4}" type="parTrans" cxnId="{04BDFBD4-57D0-4EA6-BE0D-5337DFD21944}">
      <dgm:prSet/>
      <dgm:spPr/>
      <dgm:t>
        <a:bodyPr/>
        <a:lstStyle/>
        <a:p>
          <a:endParaRPr lang="en-US"/>
        </a:p>
      </dgm:t>
    </dgm:pt>
    <dgm:pt modelId="{625EB7BD-D8BF-4033-8949-BE6754497C60}" type="sibTrans" cxnId="{04BDFBD4-57D0-4EA6-BE0D-5337DFD21944}">
      <dgm:prSet/>
      <dgm:spPr/>
      <dgm:t>
        <a:bodyPr/>
        <a:lstStyle/>
        <a:p>
          <a:endParaRPr lang="en-US"/>
        </a:p>
      </dgm:t>
    </dgm:pt>
    <dgm:pt modelId="{4E4D048A-2735-42AF-BF3C-DF2AD25AA22D}">
      <dgm:prSet phldrT="[Text]"/>
      <dgm:spPr/>
      <dgm:t>
        <a:bodyPr/>
        <a:lstStyle/>
        <a:p>
          <a:r>
            <a:rPr lang="mn-MN" dirty="0">
              <a:solidFill>
                <a:schemeClr val="tx1"/>
              </a:solidFill>
            </a:rPr>
            <a:t>Ял</a:t>
          </a:r>
          <a:endParaRPr lang="en-US" dirty="0">
            <a:solidFill>
              <a:schemeClr val="tx1"/>
            </a:solidFill>
          </a:endParaRPr>
        </a:p>
      </dgm:t>
    </dgm:pt>
    <dgm:pt modelId="{15B572D1-87A4-4558-B1D6-C382092729A8}" type="parTrans" cxnId="{7CF8C504-C716-46D7-A4AA-4D769E9D68F8}">
      <dgm:prSet/>
      <dgm:spPr/>
      <dgm:t>
        <a:bodyPr/>
        <a:lstStyle/>
        <a:p>
          <a:endParaRPr lang="en-US"/>
        </a:p>
      </dgm:t>
    </dgm:pt>
    <dgm:pt modelId="{B7D85615-258F-4AF3-8514-56789C00FF20}" type="sibTrans" cxnId="{7CF8C504-C716-46D7-A4AA-4D769E9D68F8}">
      <dgm:prSet/>
      <dgm:spPr/>
      <dgm:t>
        <a:bodyPr/>
        <a:lstStyle/>
        <a:p>
          <a:endParaRPr lang="en-US"/>
        </a:p>
      </dgm:t>
    </dgm:pt>
    <dgm:pt modelId="{1667223A-4C7E-4CB1-9BB0-CB7A84E9C230}">
      <dgm:prSet phldrT="[Text]" custT="1"/>
      <dgm:spPr/>
      <dgm:t>
        <a:bodyPr/>
        <a:lstStyle/>
        <a:p>
          <a:r>
            <a:rPr lang="mn-MN" sz="1200" b="1" dirty="0">
              <a:solidFill>
                <a:srgbClr val="333333"/>
              </a:solidFill>
              <a:latin typeface="Arial" panose="020B0604020202020204" pitchFamily="34" charset="0"/>
            </a:rPr>
            <a:t>үндэслэлгүйгээр нэмэгдсэн хөрөнгө, орлогыг хурааж, нийтийн албанд томилогдох эрхийг хоёр жил хүртэл хугацаагаар хасаж хоёр мянга долоон зуун нэгжээс арван дөрвөн мянган нэгжтэй тэнцэх хэмжээний төгрөгөөр торгох</a:t>
          </a:r>
          <a:endParaRPr lang="en-US" sz="1200" b="1" dirty="0"/>
        </a:p>
      </dgm:t>
    </dgm:pt>
    <dgm:pt modelId="{C2524E61-43B0-442F-B66B-D092F2A478DD}" type="parTrans" cxnId="{8D034AEF-081D-45AE-A5D8-DC0EDB0E8987}">
      <dgm:prSet/>
      <dgm:spPr/>
      <dgm:t>
        <a:bodyPr/>
        <a:lstStyle/>
        <a:p>
          <a:endParaRPr lang="en-US"/>
        </a:p>
      </dgm:t>
    </dgm:pt>
    <dgm:pt modelId="{BEE4921E-DEAE-4CE2-A89D-C29A50B76514}" type="sibTrans" cxnId="{8D034AEF-081D-45AE-A5D8-DC0EDB0E8987}">
      <dgm:prSet/>
      <dgm:spPr/>
      <dgm:t>
        <a:bodyPr/>
        <a:lstStyle/>
        <a:p>
          <a:endParaRPr lang="en-US"/>
        </a:p>
      </dgm:t>
    </dgm:pt>
    <dgm:pt modelId="{C6FDB973-E355-4150-A78D-520DF8492306}">
      <dgm:prSet phldrT="[Text]" custT="1"/>
      <dgm:spPr/>
      <dgm:t>
        <a:bodyPr/>
        <a:lstStyle/>
        <a:p>
          <a:r>
            <a:rPr lang="mn-MN" sz="2000" dirty="0">
              <a:solidFill>
                <a:schemeClr val="tx1"/>
              </a:solidFill>
            </a:rPr>
            <a:t>Ял</a:t>
          </a:r>
          <a:endParaRPr lang="en-US" sz="2000" dirty="0">
            <a:solidFill>
              <a:schemeClr val="tx1"/>
            </a:solidFill>
          </a:endParaRPr>
        </a:p>
      </dgm:t>
    </dgm:pt>
    <dgm:pt modelId="{5AB2D65D-B4AF-40AF-A1E7-8EE7A0C24444}" type="parTrans" cxnId="{188B00CD-2052-4EC4-A88E-E56BB88D322E}">
      <dgm:prSet/>
      <dgm:spPr/>
      <dgm:t>
        <a:bodyPr/>
        <a:lstStyle/>
        <a:p>
          <a:endParaRPr lang="en-US"/>
        </a:p>
      </dgm:t>
    </dgm:pt>
    <dgm:pt modelId="{59A510D9-8383-4BC7-AF81-90F0C254867E}" type="sibTrans" cxnId="{188B00CD-2052-4EC4-A88E-E56BB88D322E}">
      <dgm:prSet/>
      <dgm:spPr/>
      <dgm:t>
        <a:bodyPr/>
        <a:lstStyle/>
        <a:p>
          <a:endParaRPr lang="en-US"/>
        </a:p>
      </dgm:t>
    </dgm:pt>
    <dgm:pt modelId="{3C297B9E-F215-4F8D-BA44-3D3E3C6EF703}">
      <dgm:prSet phldrT="[Text]"/>
      <dgm:spPr/>
      <dgm:t>
        <a:bodyPr/>
        <a:lstStyle/>
        <a:p>
          <a:r>
            <a:rPr lang="mn-MN" b="1" dirty="0">
              <a:solidFill>
                <a:srgbClr val="333333"/>
              </a:solidFill>
              <a:latin typeface="Arial" panose="020B0604020202020204" pitchFamily="34" charset="0"/>
            </a:rPr>
            <a:t>эсхүл зургаан сараас гурван жил хүртэл хугацаагаар зорчих эрхийг хязгаарлах, </a:t>
          </a:r>
          <a:endParaRPr lang="en-US" b="1" dirty="0"/>
        </a:p>
      </dgm:t>
    </dgm:pt>
    <dgm:pt modelId="{E6A75967-9919-4F33-8FE5-782F2903A229}" type="parTrans" cxnId="{D0D2F663-0702-4BE8-B225-B7EF36C04F64}">
      <dgm:prSet/>
      <dgm:spPr/>
      <dgm:t>
        <a:bodyPr/>
        <a:lstStyle/>
        <a:p>
          <a:endParaRPr lang="en-US"/>
        </a:p>
      </dgm:t>
    </dgm:pt>
    <dgm:pt modelId="{EE61C886-4EAE-48D3-9410-490D974AE091}" type="sibTrans" cxnId="{D0D2F663-0702-4BE8-B225-B7EF36C04F64}">
      <dgm:prSet/>
      <dgm:spPr/>
      <dgm:t>
        <a:bodyPr/>
        <a:lstStyle/>
        <a:p>
          <a:endParaRPr lang="en-US"/>
        </a:p>
      </dgm:t>
    </dgm:pt>
    <dgm:pt modelId="{BB4838A1-E968-4E1A-86C6-BB84FCA8A916}">
      <dgm:prSet phldrT="[Text]"/>
      <dgm:spPr/>
      <dgm:t>
        <a:bodyPr/>
        <a:lstStyle/>
        <a:p>
          <a:r>
            <a:rPr lang="mn-MN" b="1" dirty="0">
              <a:solidFill>
                <a:srgbClr val="333333"/>
              </a:solidFill>
              <a:latin typeface="Arial" panose="020B0604020202020204" pitchFamily="34" charset="0"/>
            </a:rPr>
            <a:t>эсхүл нэг сараас гурван жил хүртэл хугацаагаар хорих ял шийтгэнэ.</a:t>
          </a:r>
          <a:endParaRPr lang="en-US" b="1" dirty="0"/>
        </a:p>
      </dgm:t>
    </dgm:pt>
    <dgm:pt modelId="{284E3BB9-FA78-4421-84FE-1ACFD2F787A0}" type="parTrans" cxnId="{05231CB6-F487-447D-86A4-03594C0377C1}">
      <dgm:prSet/>
      <dgm:spPr/>
      <dgm:t>
        <a:bodyPr/>
        <a:lstStyle/>
        <a:p>
          <a:endParaRPr lang="en-US"/>
        </a:p>
      </dgm:t>
    </dgm:pt>
    <dgm:pt modelId="{B2746CBC-307F-4E9B-A5D8-9896A7122589}" type="sibTrans" cxnId="{05231CB6-F487-447D-86A4-03594C0377C1}">
      <dgm:prSet/>
      <dgm:spPr/>
      <dgm:t>
        <a:bodyPr/>
        <a:lstStyle/>
        <a:p>
          <a:endParaRPr lang="en-US"/>
        </a:p>
      </dgm:t>
    </dgm:pt>
    <dgm:pt modelId="{89D308B8-6C69-4453-BA9E-B7C919573840}" type="pres">
      <dgm:prSet presAssocID="{D8286F93-8956-4268-9676-D63C717AF99A}" presName="Name0" presStyleCnt="0">
        <dgm:presLayoutVars>
          <dgm:dir/>
          <dgm:animLvl val="lvl"/>
          <dgm:resizeHandles val="exact"/>
        </dgm:presLayoutVars>
      </dgm:prSet>
      <dgm:spPr/>
    </dgm:pt>
    <dgm:pt modelId="{2B3CE54E-2562-4538-90B2-E366AA007F26}" type="pres">
      <dgm:prSet presAssocID="{D8286F93-8956-4268-9676-D63C717AF99A}" presName="tSp" presStyleCnt="0"/>
      <dgm:spPr/>
    </dgm:pt>
    <dgm:pt modelId="{0F4150B4-3E53-42F9-BF1F-2C14736516B7}" type="pres">
      <dgm:prSet presAssocID="{D8286F93-8956-4268-9676-D63C717AF99A}" presName="bSp" presStyleCnt="0"/>
      <dgm:spPr/>
    </dgm:pt>
    <dgm:pt modelId="{69C82F4C-446C-4811-957F-8F4FF37226E6}" type="pres">
      <dgm:prSet presAssocID="{D8286F93-8956-4268-9676-D63C717AF99A}" presName="process" presStyleCnt="0"/>
      <dgm:spPr/>
    </dgm:pt>
    <dgm:pt modelId="{9305B56A-4D8E-457B-BF90-F4529B1EF5B4}" type="pres">
      <dgm:prSet presAssocID="{B33826D1-F91A-4B93-84B4-61B6C6BDED6C}" presName="composite1" presStyleCnt="0"/>
      <dgm:spPr/>
    </dgm:pt>
    <dgm:pt modelId="{0A8D7AA0-8EC2-4BCB-A42B-FA1E6D088C78}" type="pres">
      <dgm:prSet presAssocID="{B33826D1-F91A-4B93-84B4-61B6C6BDED6C}" presName="dummyNode1" presStyleLbl="node1" presStyleIdx="0" presStyleCnt="3"/>
      <dgm:spPr/>
    </dgm:pt>
    <dgm:pt modelId="{869C7B27-4B46-482D-B773-009BC5F388B7}" type="pres">
      <dgm:prSet presAssocID="{B33826D1-F91A-4B93-84B4-61B6C6BDED6C}" presName="childNode1" presStyleLbl="bgAcc1" presStyleIdx="0" presStyleCnt="3">
        <dgm:presLayoutVars>
          <dgm:bulletEnabled val="1"/>
        </dgm:presLayoutVars>
      </dgm:prSet>
      <dgm:spPr/>
    </dgm:pt>
    <dgm:pt modelId="{5127C2E5-F028-4CC4-A4F8-FF3F916F6C9B}" type="pres">
      <dgm:prSet presAssocID="{B33826D1-F91A-4B93-84B4-61B6C6BDED6C}" presName="childNode1tx" presStyleLbl="bgAcc1" presStyleIdx="0" presStyleCnt="3">
        <dgm:presLayoutVars>
          <dgm:bulletEnabled val="1"/>
        </dgm:presLayoutVars>
      </dgm:prSet>
      <dgm:spPr/>
    </dgm:pt>
    <dgm:pt modelId="{4651C059-F784-41F1-ADE1-1A54F2BC6C0E}" type="pres">
      <dgm:prSet presAssocID="{B33826D1-F91A-4B93-84B4-61B6C6BDED6C}" presName="parentNode1" presStyleLbl="node1" presStyleIdx="0" presStyleCnt="3">
        <dgm:presLayoutVars>
          <dgm:chMax val="1"/>
          <dgm:bulletEnabled val="1"/>
        </dgm:presLayoutVars>
      </dgm:prSet>
      <dgm:spPr/>
    </dgm:pt>
    <dgm:pt modelId="{20F3CB37-2AE3-411D-82AB-570FF3A68429}" type="pres">
      <dgm:prSet presAssocID="{B33826D1-F91A-4B93-84B4-61B6C6BDED6C}" presName="connSite1" presStyleCnt="0"/>
      <dgm:spPr/>
    </dgm:pt>
    <dgm:pt modelId="{53B097E0-BE88-43C2-81A5-CBF43AE6D15C}" type="pres">
      <dgm:prSet presAssocID="{C192263C-85A3-4C3A-B4FD-6F40DE762B2F}" presName="Name9" presStyleLbl="sibTrans2D1" presStyleIdx="0" presStyleCnt="2" custLinFactNeighborX="-1316" custLinFactNeighborY="-4457"/>
      <dgm:spPr/>
    </dgm:pt>
    <dgm:pt modelId="{41EA75CA-A29F-4BC2-903F-3B29C4FE4DE7}" type="pres">
      <dgm:prSet presAssocID="{4E4D048A-2735-42AF-BF3C-DF2AD25AA22D}" presName="composite2" presStyleCnt="0"/>
      <dgm:spPr/>
    </dgm:pt>
    <dgm:pt modelId="{8B1EB026-7642-45FD-BEA0-EAA7D2D2E39A}" type="pres">
      <dgm:prSet presAssocID="{4E4D048A-2735-42AF-BF3C-DF2AD25AA22D}" presName="dummyNode2" presStyleLbl="node1" presStyleIdx="0" presStyleCnt="3"/>
      <dgm:spPr/>
    </dgm:pt>
    <dgm:pt modelId="{CF43A85E-9376-4317-BA54-889C3C1EE8E1}" type="pres">
      <dgm:prSet presAssocID="{4E4D048A-2735-42AF-BF3C-DF2AD25AA22D}" presName="childNode2" presStyleLbl="bgAcc1" presStyleIdx="1" presStyleCnt="3" custScaleY="109862">
        <dgm:presLayoutVars>
          <dgm:bulletEnabled val="1"/>
        </dgm:presLayoutVars>
      </dgm:prSet>
      <dgm:spPr/>
    </dgm:pt>
    <dgm:pt modelId="{084C0127-E848-4452-AC41-06D4755901DF}" type="pres">
      <dgm:prSet presAssocID="{4E4D048A-2735-42AF-BF3C-DF2AD25AA22D}" presName="childNode2tx" presStyleLbl="bgAcc1" presStyleIdx="1" presStyleCnt="3">
        <dgm:presLayoutVars>
          <dgm:bulletEnabled val="1"/>
        </dgm:presLayoutVars>
      </dgm:prSet>
      <dgm:spPr/>
    </dgm:pt>
    <dgm:pt modelId="{A32D27EF-E3F5-4BCF-A060-4B83FB7577A6}" type="pres">
      <dgm:prSet presAssocID="{4E4D048A-2735-42AF-BF3C-DF2AD25AA22D}" presName="parentNode2" presStyleLbl="node1" presStyleIdx="1" presStyleCnt="3" custScaleY="66180">
        <dgm:presLayoutVars>
          <dgm:chMax val="0"/>
          <dgm:bulletEnabled val="1"/>
        </dgm:presLayoutVars>
      </dgm:prSet>
      <dgm:spPr/>
    </dgm:pt>
    <dgm:pt modelId="{18B7A72B-7872-40B6-B588-6013349358C6}" type="pres">
      <dgm:prSet presAssocID="{4E4D048A-2735-42AF-BF3C-DF2AD25AA22D}" presName="connSite2" presStyleCnt="0"/>
      <dgm:spPr/>
    </dgm:pt>
    <dgm:pt modelId="{67790A61-3257-465A-8B4E-7B75D925D44F}" type="pres">
      <dgm:prSet presAssocID="{B7D85615-258F-4AF3-8514-56789C00FF20}" presName="Name18" presStyleLbl="sibTrans2D1" presStyleIdx="1" presStyleCnt="2" custLinFactNeighborX="-654" custLinFactNeighborY="10291"/>
      <dgm:spPr/>
    </dgm:pt>
    <dgm:pt modelId="{736029B5-24B9-4D82-B6B2-9E0B953DF39F}" type="pres">
      <dgm:prSet presAssocID="{C6FDB973-E355-4150-A78D-520DF8492306}" presName="composite1" presStyleCnt="0"/>
      <dgm:spPr/>
    </dgm:pt>
    <dgm:pt modelId="{6CD5836B-5030-4DE9-A6FB-05EE722879F5}" type="pres">
      <dgm:prSet presAssocID="{C6FDB973-E355-4150-A78D-520DF8492306}" presName="dummyNode1" presStyleLbl="node1" presStyleIdx="1" presStyleCnt="3"/>
      <dgm:spPr/>
    </dgm:pt>
    <dgm:pt modelId="{6C7BEA05-E358-4BC4-82B6-AE33F18D79B0}" type="pres">
      <dgm:prSet presAssocID="{C6FDB973-E355-4150-A78D-520DF8492306}" presName="childNode1" presStyleLbl="bgAcc1" presStyleIdx="2" presStyleCnt="3">
        <dgm:presLayoutVars>
          <dgm:bulletEnabled val="1"/>
        </dgm:presLayoutVars>
      </dgm:prSet>
      <dgm:spPr/>
    </dgm:pt>
    <dgm:pt modelId="{46CDD7E4-7B25-4059-B2D2-038A930907F0}" type="pres">
      <dgm:prSet presAssocID="{C6FDB973-E355-4150-A78D-520DF8492306}" presName="childNode1tx" presStyleLbl="bgAcc1" presStyleIdx="2" presStyleCnt="3">
        <dgm:presLayoutVars>
          <dgm:bulletEnabled val="1"/>
        </dgm:presLayoutVars>
      </dgm:prSet>
      <dgm:spPr/>
    </dgm:pt>
    <dgm:pt modelId="{0CCE29D7-9CF7-4EE6-90BA-19EE532B9D06}" type="pres">
      <dgm:prSet presAssocID="{C6FDB973-E355-4150-A78D-520DF8492306}" presName="parentNode1" presStyleLbl="node1" presStyleIdx="2" presStyleCnt="3" custScaleY="68530" custLinFactNeighborX="13" custLinFactNeighborY="6900">
        <dgm:presLayoutVars>
          <dgm:chMax val="1"/>
          <dgm:bulletEnabled val="1"/>
        </dgm:presLayoutVars>
      </dgm:prSet>
      <dgm:spPr/>
    </dgm:pt>
    <dgm:pt modelId="{DA22CEA4-88F7-4CA2-A932-92D0E7A7CB53}" type="pres">
      <dgm:prSet presAssocID="{C6FDB973-E355-4150-A78D-520DF8492306}" presName="connSite1" presStyleCnt="0"/>
      <dgm:spPr/>
    </dgm:pt>
  </dgm:ptLst>
  <dgm:cxnLst>
    <dgm:cxn modelId="{7CF8C504-C716-46D7-A4AA-4D769E9D68F8}" srcId="{D8286F93-8956-4268-9676-D63C717AF99A}" destId="{4E4D048A-2735-42AF-BF3C-DF2AD25AA22D}" srcOrd="1" destOrd="0" parTransId="{15B572D1-87A4-4558-B1D6-C382092729A8}" sibTransId="{B7D85615-258F-4AF3-8514-56789C00FF20}"/>
    <dgm:cxn modelId="{D789E91B-31EA-4169-B7CD-A2D8CAD44424}" type="presOf" srcId="{B7D85615-258F-4AF3-8514-56789C00FF20}" destId="{67790A61-3257-465A-8B4E-7B75D925D44F}" srcOrd="0" destOrd="0" presId="urn:microsoft.com/office/officeart/2005/8/layout/hProcess4"/>
    <dgm:cxn modelId="{259B6339-4A1E-44A8-9CA7-E8FC06803905}" type="presOf" srcId="{BB4838A1-E968-4E1A-86C6-BB84FCA8A916}" destId="{46CDD7E4-7B25-4059-B2D2-038A930907F0}" srcOrd="1" destOrd="1" presId="urn:microsoft.com/office/officeart/2005/8/layout/hProcess4"/>
    <dgm:cxn modelId="{8201265C-9710-4D29-BDB4-F19C2DD13826}" type="presOf" srcId="{1667223A-4C7E-4CB1-9BB0-CB7A84E9C230}" destId="{084C0127-E848-4452-AC41-06D4755901DF}" srcOrd="1" destOrd="0" presId="urn:microsoft.com/office/officeart/2005/8/layout/hProcess4"/>
    <dgm:cxn modelId="{D0D2F663-0702-4BE8-B225-B7EF36C04F64}" srcId="{C6FDB973-E355-4150-A78D-520DF8492306}" destId="{3C297B9E-F215-4F8D-BA44-3D3E3C6EF703}" srcOrd="0" destOrd="0" parTransId="{E6A75967-9919-4F33-8FE5-782F2903A229}" sibTransId="{EE61C886-4EAE-48D3-9410-490D974AE091}"/>
    <dgm:cxn modelId="{9ACDE565-8009-4701-AEFC-E32C5FD71174}" type="presOf" srcId="{C192263C-85A3-4C3A-B4FD-6F40DE762B2F}" destId="{53B097E0-BE88-43C2-81A5-CBF43AE6D15C}" srcOrd="0" destOrd="0" presId="urn:microsoft.com/office/officeart/2005/8/layout/hProcess4"/>
    <dgm:cxn modelId="{6931C046-B04B-4C33-A7AA-86FFE765ACAF}" type="presOf" srcId="{D8286F93-8956-4268-9676-D63C717AF99A}" destId="{89D308B8-6C69-4453-BA9E-B7C919573840}" srcOrd="0" destOrd="0" presId="urn:microsoft.com/office/officeart/2005/8/layout/hProcess4"/>
    <dgm:cxn modelId="{3BE29669-62AB-4257-8716-3B3D37E4A1DC}" type="presOf" srcId="{4E4D048A-2735-42AF-BF3C-DF2AD25AA22D}" destId="{A32D27EF-E3F5-4BCF-A060-4B83FB7577A6}" srcOrd="0" destOrd="0" presId="urn:microsoft.com/office/officeart/2005/8/layout/hProcess4"/>
    <dgm:cxn modelId="{3D56726B-8E4A-4E53-ACCE-F7CA37B22629}" type="presOf" srcId="{B33826D1-F91A-4B93-84B4-61B6C6BDED6C}" destId="{4651C059-F784-41F1-ADE1-1A54F2BC6C0E}" srcOrd="0" destOrd="0" presId="urn:microsoft.com/office/officeart/2005/8/layout/hProcess4"/>
    <dgm:cxn modelId="{59066357-7121-4AFC-81A5-2A1A239C6922}" type="presOf" srcId="{3C297B9E-F215-4F8D-BA44-3D3E3C6EF703}" destId="{6C7BEA05-E358-4BC4-82B6-AE33F18D79B0}" srcOrd="0" destOrd="0" presId="urn:microsoft.com/office/officeart/2005/8/layout/hProcess4"/>
    <dgm:cxn modelId="{A19325B1-9BAB-435F-992B-C394E644E0B1}" type="presOf" srcId="{C6FDB973-E355-4150-A78D-520DF8492306}" destId="{0CCE29D7-9CF7-4EE6-90BA-19EE532B9D06}" srcOrd="0" destOrd="0" presId="urn:microsoft.com/office/officeart/2005/8/layout/hProcess4"/>
    <dgm:cxn modelId="{05231CB6-F487-447D-86A4-03594C0377C1}" srcId="{C6FDB973-E355-4150-A78D-520DF8492306}" destId="{BB4838A1-E968-4E1A-86C6-BB84FCA8A916}" srcOrd="1" destOrd="0" parTransId="{284E3BB9-FA78-4421-84FE-1ACFD2F787A0}" sibTransId="{B2746CBC-307F-4E9B-A5D8-9896A7122589}"/>
    <dgm:cxn modelId="{4D4914B8-AB0F-456C-BAA2-614FE102A29E}" type="presOf" srcId="{40C67E15-6A0C-48B0-A5BE-0C21856BAF35}" destId="{869C7B27-4B46-482D-B773-009BC5F388B7}" srcOrd="0" destOrd="0" presId="urn:microsoft.com/office/officeart/2005/8/layout/hProcess4"/>
    <dgm:cxn modelId="{72B6DDBB-CA03-4CB1-B42C-14F7BD16F3DD}" type="presOf" srcId="{1667223A-4C7E-4CB1-9BB0-CB7A84E9C230}" destId="{CF43A85E-9376-4317-BA54-889C3C1EE8E1}" srcOrd="0" destOrd="0" presId="urn:microsoft.com/office/officeart/2005/8/layout/hProcess4"/>
    <dgm:cxn modelId="{31E510C0-0374-4A21-B4B7-3FB4717AC2E7}" type="presOf" srcId="{3C297B9E-F215-4F8D-BA44-3D3E3C6EF703}" destId="{46CDD7E4-7B25-4059-B2D2-038A930907F0}" srcOrd="1" destOrd="0" presId="urn:microsoft.com/office/officeart/2005/8/layout/hProcess4"/>
    <dgm:cxn modelId="{188B00CD-2052-4EC4-A88E-E56BB88D322E}" srcId="{D8286F93-8956-4268-9676-D63C717AF99A}" destId="{C6FDB973-E355-4150-A78D-520DF8492306}" srcOrd="2" destOrd="0" parTransId="{5AB2D65D-B4AF-40AF-A1E7-8EE7A0C24444}" sibTransId="{59A510D9-8383-4BC7-AF81-90F0C254867E}"/>
    <dgm:cxn modelId="{5D2FFFD0-98DA-4374-9202-79F13D112F56}" srcId="{D8286F93-8956-4268-9676-D63C717AF99A}" destId="{B33826D1-F91A-4B93-84B4-61B6C6BDED6C}" srcOrd="0" destOrd="0" parTransId="{7EC4FF51-3749-47D5-9ACD-D0242E9F01BF}" sibTransId="{C192263C-85A3-4C3A-B4FD-6F40DE762B2F}"/>
    <dgm:cxn modelId="{F0C0D2D4-F0DD-436F-9B50-8E8F772D3F69}" type="presOf" srcId="{BB4838A1-E968-4E1A-86C6-BB84FCA8A916}" destId="{6C7BEA05-E358-4BC4-82B6-AE33F18D79B0}" srcOrd="0" destOrd="1" presId="urn:microsoft.com/office/officeart/2005/8/layout/hProcess4"/>
    <dgm:cxn modelId="{04BDFBD4-57D0-4EA6-BE0D-5337DFD21944}" srcId="{B33826D1-F91A-4B93-84B4-61B6C6BDED6C}" destId="{40C67E15-6A0C-48B0-A5BE-0C21856BAF35}" srcOrd="0" destOrd="0" parTransId="{3842FD02-C667-4087-89EE-9DFD978AD4E4}" sibTransId="{625EB7BD-D8BF-4033-8949-BE6754497C60}"/>
    <dgm:cxn modelId="{8D034AEF-081D-45AE-A5D8-DC0EDB0E8987}" srcId="{4E4D048A-2735-42AF-BF3C-DF2AD25AA22D}" destId="{1667223A-4C7E-4CB1-9BB0-CB7A84E9C230}" srcOrd="0" destOrd="0" parTransId="{C2524E61-43B0-442F-B66B-D092F2A478DD}" sibTransId="{BEE4921E-DEAE-4CE2-A89D-C29A50B76514}"/>
    <dgm:cxn modelId="{AE500CF8-582B-4DAE-8AEF-E8B9DCF6061D}" type="presOf" srcId="{40C67E15-6A0C-48B0-A5BE-0C21856BAF35}" destId="{5127C2E5-F028-4CC4-A4F8-FF3F916F6C9B}" srcOrd="1" destOrd="0" presId="urn:microsoft.com/office/officeart/2005/8/layout/hProcess4"/>
    <dgm:cxn modelId="{B8464E07-3E35-4536-9646-06AD1E93CCA4}" type="presParOf" srcId="{89D308B8-6C69-4453-BA9E-B7C919573840}" destId="{2B3CE54E-2562-4538-90B2-E366AA007F26}" srcOrd="0" destOrd="0" presId="urn:microsoft.com/office/officeart/2005/8/layout/hProcess4"/>
    <dgm:cxn modelId="{800C7007-28D8-4940-98A6-4CF845377B2C}" type="presParOf" srcId="{89D308B8-6C69-4453-BA9E-B7C919573840}" destId="{0F4150B4-3E53-42F9-BF1F-2C14736516B7}" srcOrd="1" destOrd="0" presId="urn:microsoft.com/office/officeart/2005/8/layout/hProcess4"/>
    <dgm:cxn modelId="{BCCCBF0B-18EC-4981-9773-78F93ACB2DB1}" type="presParOf" srcId="{89D308B8-6C69-4453-BA9E-B7C919573840}" destId="{69C82F4C-446C-4811-957F-8F4FF37226E6}" srcOrd="2" destOrd="0" presId="urn:microsoft.com/office/officeart/2005/8/layout/hProcess4"/>
    <dgm:cxn modelId="{6DF376C8-9697-4964-ACD1-6ABFE0756BF6}" type="presParOf" srcId="{69C82F4C-446C-4811-957F-8F4FF37226E6}" destId="{9305B56A-4D8E-457B-BF90-F4529B1EF5B4}" srcOrd="0" destOrd="0" presId="urn:microsoft.com/office/officeart/2005/8/layout/hProcess4"/>
    <dgm:cxn modelId="{911B8986-4059-41F2-95D4-1EF640917B6E}" type="presParOf" srcId="{9305B56A-4D8E-457B-BF90-F4529B1EF5B4}" destId="{0A8D7AA0-8EC2-4BCB-A42B-FA1E6D088C78}" srcOrd="0" destOrd="0" presId="urn:microsoft.com/office/officeart/2005/8/layout/hProcess4"/>
    <dgm:cxn modelId="{BC86C2FA-E08F-49A6-9B7E-82BDEB23D4B7}" type="presParOf" srcId="{9305B56A-4D8E-457B-BF90-F4529B1EF5B4}" destId="{869C7B27-4B46-482D-B773-009BC5F388B7}" srcOrd="1" destOrd="0" presId="urn:microsoft.com/office/officeart/2005/8/layout/hProcess4"/>
    <dgm:cxn modelId="{9D287279-F921-46A5-B93C-4B6814F301D2}" type="presParOf" srcId="{9305B56A-4D8E-457B-BF90-F4529B1EF5B4}" destId="{5127C2E5-F028-4CC4-A4F8-FF3F916F6C9B}" srcOrd="2" destOrd="0" presId="urn:microsoft.com/office/officeart/2005/8/layout/hProcess4"/>
    <dgm:cxn modelId="{11EC39DE-8DFC-464F-92AB-A9581E48FD72}" type="presParOf" srcId="{9305B56A-4D8E-457B-BF90-F4529B1EF5B4}" destId="{4651C059-F784-41F1-ADE1-1A54F2BC6C0E}" srcOrd="3" destOrd="0" presId="urn:microsoft.com/office/officeart/2005/8/layout/hProcess4"/>
    <dgm:cxn modelId="{DDC2287F-17CF-40AC-86B0-C9FBE8154C8F}" type="presParOf" srcId="{9305B56A-4D8E-457B-BF90-F4529B1EF5B4}" destId="{20F3CB37-2AE3-411D-82AB-570FF3A68429}" srcOrd="4" destOrd="0" presId="urn:microsoft.com/office/officeart/2005/8/layout/hProcess4"/>
    <dgm:cxn modelId="{8764B1C1-23B6-45EC-8695-5C3DA0391562}" type="presParOf" srcId="{69C82F4C-446C-4811-957F-8F4FF37226E6}" destId="{53B097E0-BE88-43C2-81A5-CBF43AE6D15C}" srcOrd="1" destOrd="0" presId="urn:microsoft.com/office/officeart/2005/8/layout/hProcess4"/>
    <dgm:cxn modelId="{72253377-4A1C-4542-9D2F-096A1AF5E91A}" type="presParOf" srcId="{69C82F4C-446C-4811-957F-8F4FF37226E6}" destId="{41EA75CA-A29F-4BC2-903F-3B29C4FE4DE7}" srcOrd="2" destOrd="0" presId="urn:microsoft.com/office/officeart/2005/8/layout/hProcess4"/>
    <dgm:cxn modelId="{817D2A01-1509-4923-9A0A-2EB574D26C83}" type="presParOf" srcId="{41EA75CA-A29F-4BC2-903F-3B29C4FE4DE7}" destId="{8B1EB026-7642-45FD-BEA0-EAA7D2D2E39A}" srcOrd="0" destOrd="0" presId="urn:microsoft.com/office/officeart/2005/8/layout/hProcess4"/>
    <dgm:cxn modelId="{8FE51F64-26C1-455C-A0D7-B4A1AA798492}" type="presParOf" srcId="{41EA75CA-A29F-4BC2-903F-3B29C4FE4DE7}" destId="{CF43A85E-9376-4317-BA54-889C3C1EE8E1}" srcOrd="1" destOrd="0" presId="urn:microsoft.com/office/officeart/2005/8/layout/hProcess4"/>
    <dgm:cxn modelId="{D356C684-DBC7-427D-98DE-441BF7302D6E}" type="presParOf" srcId="{41EA75CA-A29F-4BC2-903F-3B29C4FE4DE7}" destId="{084C0127-E848-4452-AC41-06D4755901DF}" srcOrd="2" destOrd="0" presId="urn:microsoft.com/office/officeart/2005/8/layout/hProcess4"/>
    <dgm:cxn modelId="{767D71CB-F37F-4F6F-BBC9-6E360AEE1CC3}" type="presParOf" srcId="{41EA75CA-A29F-4BC2-903F-3B29C4FE4DE7}" destId="{A32D27EF-E3F5-4BCF-A060-4B83FB7577A6}" srcOrd="3" destOrd="0" presId="urn:microsoft.com/office/officeart/2005/8/layout/hProcess4"/>
    <dgm:cxn modelId="{C2D8F74B-9F9F-465B-A795-87532AACDF58}" type="presParOf" srcId="{41EA75CA-A29F-4BC2-903F-3B29C4FE4DE7}" destId="{18B7A72B-7872-40B6-B588-6013349358C6}" srcOrd="4" destOrd="0" presId="urn:microsoft.com/office/officeart/2005/8/layout/hProcess4"/>
    <dgm:cxn modelId="{30AA67B5-E465-41D4-A30B-22CFD442D0B4}" type="presParOf" srcId="{69C82F4C-446C-4811-957F-8F4FF37226E6}" destId="{67790A61-3257-465A-8B4E-7B75D925D44F}" srcOrd="3" destOrd="0" presId="urn:microsoft.com/office/officeart/2005/8/layout/hProcess4"/>
    <dgm:cxn modelId="{80F5AEFC-999B-4664-B8F8-894DA78FD075}" type="presParOf" srcId="{69C82F4C-446C-4811-957F-8F4FF37226E6}" destId="{736029B5-24B9-4D82-B6B2-9E0B953DF39F}" srcOrd="4" destOrd="0" presId="urn:microsoft.com/office/officeart/2005/8/layout/hProcess4"/>
    <dgm:cxn modelId="{9DC706FA-BF22-4EF6-AA17-6B7B29AE4C05}" type="presParOf" srcId="{736029B5-24B9-4D82-B6B2-9E0B953DF39F}" destId="{6CD5836B-5030-4DE9-A6FB-05EE722879F5}" srcOrd="0" destOrd="0" presId="urn:microsoft.com/office/officeart/2005/8/layout/hProcess4"/>
    <dgm:cxn modelId="{65B2284D-9F8D-4874-87C4-607284CF5DEA}" type="presParOf" srcId="{736029B5-24B9-4D82-B6B2-9E0B953DF39F}" destId="{6C7BEA05-E358-4BC4-82B6-AE33F18D79B0}" srcOrd="1" destOrd="0" presId="urn:microsoft.com/office/officeart/2005/8/layout/hProcess4"/>
    <dgm:cxn modelId="{7326F0D0-65C9-4CAB-A85D-D8B9541EE50C}" type="presParOf" srcId="{736029B5-24B9-4D82-B6B2-9E0B953DF39F}" destId="{46CDD7E4-7B25-4059-B2D2-038A930907F0}" srcOrd="2" destOrd="0" presId="urn:microsoft.com/office/officeart/2005/8/layout/hProcess4"/>
    <dgm:cxn modelId="{6072CD89-97A0-4314-A715-C6B29C44F8C8}" type="presParOf" srcId="{736029B5-24B9-4D82-B6B2-9E0B953DF39F}" destId="{0CCE29D7-9CF7-4EE6-90BA-19EE532B9D06}" srcOrd="3" destOrd="0" presId="urn:microsoft.com/office/officeart/2005/8/layout/hProcess4"/>
    <dgm:cxn modelId="{B92C8713-AAEB-4082-9FA9-6214C8CCC5D4}" type="presParOf" srcId="{736029B5-24B9-4D82-B6B2-9E0B953DF39F}" destId="{DA22CEA4-88F7-4CA2-A932-92D0E7A7CB5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286F93-8956-4268-9676-D63C717AF99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B33826D1-F91A-4B93-84B4-61B6C6BDED6C}">
      <dgm:prSet phldrT="[Text]"/>
      <dgm:spPr/>
      <dgm:t>
        <a:bodyPr/>
        <a:lstStyle/>
        <a:p>
          <a:r>
            <a:rPr lang="mn-MN" b="1" dirty="0">
              <a:solidFill>
                <a:srgbClr val="333333"/>
              </a:solidFill>
              <a:latin typeface="Arial" panose="020B0604020202020204" pitchFamily="34" charset="0"/>
            </a:rPr>
            <a:t>2.Улс төрд нөлөө бүхий этгээд</a:t>
          </a:r>
          <a:endParaRPr lang="en-US" b="1" dirty="0"/>
        </a:p>
      </dgm:t>
    </dgm:pt>
    <dgm:pt modelId="{7EC4FF51-3749-47D5-9ACD-D0242E9F01BF}" type="parTrans" cxnId="{5D2FFFD0-98DA-4374-9202-79F13D112F56}">
      <dgm:prSet/>
      <dgm:spPr/>
      <dgm:t>
        <a:bodyPr/>
        <a:lstStyle/>
        <a:p>
          <a:endParaRPr lang="en-US"/>
        </a:p>
      </dgm:t>
    </dgm:pt>
    <dgm:pt modelId="{C192263C-85A3-4C3A-B4FD-6F40DE762B2F}" type="sibTrans" cxnId="{5D2FFFD0-98DA-4374-9202-79F13D112F56}">
      <dgm:prSet/>
      <dgm:spPr/>
      <dgm:t>
        <a:bodyPr/>
        <a:lstStyle/>
        <a:p>
          <a:endParaRPr lang="en-US"/>
        </a:p>
      </dgm:t>
    </dgm:pt>
    <dgm:pt modelId="{40C67E15-6A0C-48B0-A5BE-0C21856BAF35}">
      <dgm:prSet phldrT="[Text]" custT="1"/>
      <dgm:spPr/>
      <dgm:t>
        <a:bodyPr/>
        <a:lstStyle/>
        <a:p>
          <a:r>
            <a:rPr lang="mn-MN" sz="1200" b="1" dirty="0">
              <a:solidFill>
                <a:srgbClr val="333333"/>
              </a:solidFill>
              <a:latin typeface="Arial" panose="020B0604020202020204" pitchFamily="34" charset="0"/>
            </a:rPr>
            <a:t>өөрийн хөрөнгө, орлого их хэмжээгээр нэмэгдсэн нь хууль ёсны болохыг үндэслэлтэй тайлбарлаж чадаагүй бол</a:t>
          </a:r>
          <a:endParaRPr lang="en-US" sz="1200" b="1" dirty="0"/>
        </a:p>
      </dgm:t>
    </dgm:pt>
    <dgm:pt modelId="{3842FD02-C667-4087-89EE-9DFD978AD4E4}" type="parTrans" cxnId="{04BDFBD4-57D0-4EA6-BE0D-5337DFD21944}">
      <dgm:prSet/>
      <dgm:spPr/>
      <dgm:t>
        <a:bodyPr/>
        <a:lstStyle/>
        <a:p>
          <a:endParaRPr lang="en-US"/>
        </a:p>
      </dgm:t>
    </dgm:pt>
    <dgm:pt modelId="{625EB7BD-D8BF-4033-8949-BE6754497C60}" type="sibTrans" cxnId="{04BDFBD4-57D0-4EA6-BE0D-5337DFD21944}">
      <dgm:prSet/>
      <dgm:spPr/>
      <dgm:t>
        <a:bodyPr/>
        <a:lstStyle/>
        <a:p>
          <a:endParaRPr lang="en-US"/>
        </a:p>
      </dgm:t>
    </dgm:pt>
    <dgm:pt modelId="{4E4D048A-2735-42AF-BF3C-DF2AD25AA22D}">
      <dgm:prSet phldrT="[Text]"/>
      <dgm:spPr/>
      <dgm:t>
        <a:bodyPr/>
        <a:lstStyle/>
        <a:p>
          <a:r>
            <a:rPr lang="mn-MN" b="1" dirty="0">
              <a:solidFill>
                <a:schemeClr val="tx1"/>
              </a:solidFill>
            </a:rPr>
            <a:t>Ял</a:t>
          </a:r>
          <a:endParaRPr lang="en-US" b="1" dirty="0">
            <a:solidFill>
              <a:schemeClr val="tx1"/>
            </a:solidFill>
          </a:endParaRPr>
        </a:p>
      </dgm:t>
    </dgm:pt>
    <dgm:pt modelId="{15B572D1-87A4-4558-B1D6-C382092729A8}" type="parTrans" cxnId="{7CF8C504-C716-46D7-A4AA-4D769E9D68F8}">
      <dgm:prSet/>
      <dgm:spPr/>
      <dgm:t>
        <a:bodyPr/>
        <a:lstStyle/>
        <a:p>
          <a:endParaRPr lang="en-US"/>
        </a:p>
      </dgm:t>
    </dgm:pt>
    <dgm:pt modelId="{B7D85615-258F-4AF3-8514-56789C00FF20}" type="sibTrans" cxnId="{7CF8C504-C716-46D7-A4AA-4D769E9D68F8}">
      <dgm:prSet/>
      <dgm:spPr/>
      <dgm:t>
        <a:bodyPr/>
        <a:lstStyle/>
        <a:p>
          <a:endParaRPr lang="en-US"/>
        </a:p>
      </dgm:t>
    </dgm:pt>
    <dgm:pt modelId="{1667223A-4C7E-4CB1-9BB0-CB7A84E9C230}">
      <dgm:prSet phldrT="[Text]" custT="1"/>
      <dgm:spPr/>
      <dgm:t>
        <a:bodyPr/>
        <a:lstStyle/>
        <a:p>
          <a:r>
            <a:rPr lang="mn-MN" sz="1100" b="1" dirty="0">
              <a:solidFill>
                <a:srgbClr val="333333"/>
              </a:solidFill>
              <a:latin typeface="Arial" panose="020B0604020202020204" pitchFamily="34" charset="0"/>
            </a:rPr>
            <a:t>үндэслэлгүйгээр нэмэгдсэн хөрөнгө, орлогыг хурааж, нийтийн албанд томилогдох, эсхүл сонгогдох эрхийг хоёр жилээс таван жил /2-5/ хүртэл хугацаагаар хасаж таван мянга дөрвөн зуун нэгжээс хорин долоон мянган нэгж /5400-27000/-тэй тэнцэх хэмжээний төгрөгөөр торгох,</a:t>
          </a:r>
          <a:endParaRPr lang="en-US" sz="1100" b="1" dirty="0"/>
        </a:p>
      </dgm:t>
    </dgm:pt>
    <dgm:pt modelId="{C2524E61-43B0-442F-B66B-D092F2A478DD}" type="parTrans" cxnId="{8D034AEF-081D-45AE-A5D8-DC0EDB0E8987}">
      <dgm:prSet/>
      <dgm:spPr/>
      <dgm:t>
        <a:bodyPr/>
        <a:lstStyle/>
        <a:p>
          <a:endParaRPr lang="en-US"/>
        </a:p>
      </dgm:t>
    </dgm:pt>
    <dgm:pt modelId="{BEE4921E-DEAE-4CE2-A89D-C29A50B76514}" type="sibTrans" cxnId="{8D034AEF-081D-45AE-A5D8-DC0EDB0E8987}">
      <dgm:prSet/>
      <dgm:spPr/>
      <dgm:t>
        <a:bodyPr/>
        <a:lstStyle/>
        <a:p>
          <a:endParaRPr lang="en-US"/>
        </a:p>
      </dgm:t>
    </dgm:pt>
    <dgm:pt modelId="{C6FDB973-E355-4150-A78D-520DF8492306}">
      <dgm:prSet phldrT="[Text]" custT="1"/>
      <dgm:spPr/>
      <dgm:t>
        <a:bodyPr/>
        <a:lstStyle/>
        <a:p>
          <a:r>
            <a:rPr lang="mn-MN" sz="2000" b="1" dirty="0">
              <a:solidFill>
                <a:schemeClr val="tx1"/>
              </a:solidFill>
            </a:rPr>
            <a:t>Ял</a:t>
          </a:r>
          <a:endParaRPr lang="en-US" sz="2000" b="1" dirty="0">
            <a:solidFill>
              <a:schemeClr val="tx1"/>
            </a:solidFill>
          </a:endParaRPr>
        </a:p>
      </dgm:t>
    </dgm:pt>
    <dgm:pt modelId="{5AB2D65D-B4AF-40AF-A1E7-8EE7A0C24444}" type="parTrans" cxnId="{188B00CD-2052-4EC4-A88E-E56BB88D322E}">
      <dgm:prSet/>
      <dgm:spPr/>
      <dgm:t>
        <a:bodyPr/>
        <a:lstStyle/>
        <a:p>
          <a:endParaRPr lang="en-US"/>
        </a:p>
      </dgm:t>
    </dgm:pt>
    <dgm:pt modelId="{59A510D9-8383-4BC7-AF81-90F0C254867E}" type="sibTrans" cxnId="{188B00CD-2052-4EC4-A88E-E56BB88D322E}">
      <dgm:prSet/>
      <dgm:spPr/>
      <dgm:t>
        <a:bodyPr/>
        <a:lstStyle/>
        <a:p>
          <a:endParaRPr lang="en-US"/>
        </a:p>
      </dgm:t>
    </dgm:pt>
    <dgm:pt modelId="{3C297B9E-F215-4F8D-BA44-3D3E3C6EF70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mn-MN" b="1" dirty="0">
              <a:solidFill>
                <a:srgbClr val="333333"/>
              </a:solidFill>
              <a:latin typeface="Arial" panose="020B0604020202020204" pitchFamily="34" charset="0"/>
            </a:rPr>
            <a:t>эсхүл нэг жилээс таван жил /1-5/ хүртэл хугацаагаар зорчих эрхийг хязгаарлах, </a:t>
          </a:r>
          <a:endParaRPr lang="en-US" b="1" dirty="0"/>
        </a:p>
      </dgm:t>
    </dgm:pt>
    <dgm:pt modelId="{E6A75967-9919-4F33-8FE5-782F2903A229}" type="parTrans" cxnId="{D0D2F663-0702-4BE8-B225-B7EF36C04F64}">
      <dgm:prSet/>
      <dgm:spPr/>
      <dgm:t>
        <a:bodyPr/>
        <a:lstStyle/>
        <a:p>
          <a:endParaRPr lang="en-US"/>
        </a:p>
      </dgm:t>
    </dgm:pt>
    <dgm:pt modelId="{EE61C886-4EAE-48D3-9410-490D974AE091}" type="sibTrans" cxnId="{D0D2F663-0702-4BE8-B225-B7EF36C04F64}">
      <dgm:prSet/>
      <dgm:spPr/>
      <dgm:t>
        <a:bodyPr/>
        <a:lstStyle/>
        <a:p>
          <a:endParaRPr lang="en-US"/>
        </a:p>
      </dgm:t>
    </dgm:pt>
    <dgm:pt modelId="{DF6A52A1-066B-4A60-A996-1073A63CA93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mn-MN" b="1" dirty="0">
              <a:solidFill>
                <a:srgbClr val="333333"/>
              </a:solidFill>
              <a:latin typeface="Arial" panose="020B0604020202020204" pitchFamily="34" charset="0"/>
            </a:rPr>
            <a:t>эсхүл нэг жилээс таван жил /1-5/ хүртэл хугацаагаар хорих ял шийтгэнэ</a:t>
          </a:r>
          <a:endParaRPr lang="en-US" b="1" dirty="0"/>
        </a:p>
      </dgm:t>
    </dgm:pt>
    <dgm:pt modelId="{1F2D302A-B62E-485E-B79E-F7488FB50C34}" type="parTrans" cxnId="{20F8D364-5552-42AE-B85B-0D1400CF8080}">
      <dgm:prSet/>
      <dgm:spPr/>
      <dgm:t>
        <a:bodyPr/>
        <a:lstStyle/>
        <a:p>
          <a:endParaRPr lang="en-US"/>
        </a:p>
      </dgm:t>
    </dgm:pt>
    <dgm:pt modelId="{955379CC-4A9E-4453-AE04-48B4B2F00DAB}" type="sibTrans" cxnId="{20F8D364-5552-42AE-B85B-0D1400CF8080}">
      <dgm:prSet/>
      <dgm:spPr/>
      <dgm:t>
        <a:bodyPr/>
        <a:lstStyle/>
        <a:p>
          <a:endParaRPr lang="en-US"/>
        </a:p>
      </dgm:t>
    </dgm:pt>
    <dgm:pt modelId="{E198ABC6-E54B-4BA8-9DFB-59F6CD120079}">
      <dgm:prSet phldrT="[Text]" custT="1"/>
      <dgm:spPr/>
      <dgm:t>
        <a:bodyPr/>
        <a:lstStyle/>
        <a:p>
          <a:endParaRPr lang="en-US" sz="1200" b="1" dirty="0"/>
        </a:p>
      </dgm:t>
    </dgm:pt>
    <dgm:pt modelId="{575A27A3-D408-4D92-BCDF-509544B37D5E}" type="parTrans" cxnId="{B0C13E98-0195-4123-BF1F-005D47E1E423}">
      <dgm:prSet/>
      <dgm:spPr/>
    </dgm:pt>
    <dgm:pt modelId="{7AD89D69-C401-4D24-BEF2-9F65700DF0BF}" type="sibTrans" cxnId="{B0C13E98-0195-4123-BF1F-005D47E1E423}">
      <dgm:prSet/>
      <dgm:spPr/>
    </dgm:pt>
    <dgm:pt modelId="{C305FD50-7C73-4EB0-A049-E2C61E70660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b="1" dirty="0"/>
        </a:p>
      </dgm:t>
    </dgm:pt>
    <dgm:pt modelId="{C67FCAF2-FBE7-4D9A-8357-79723C6710D4}" type="parTrans" cxnId="{AC530B72-93EE-47E0-9A83-5C825FC4FF07}">
      <dgm:prSet/>
      <dgm:spPr/>
    </dgm:pt>
    <dgm:pt modelId="{FE6FB8C3-FEAB-4B01-8B57-44837523D28C}" type="sibTrans" cxnId="{AC530B72-93EE-47E0-9A83-5C825FC4FF07}">
      <dgm:prSet/>
      <dgm:spPr/>
    </dgm:pt>
    <dgm:pt modelId="{89D308B8-6C69-4453-BA9E-B7C919573840}" type="pres">
      <dgm:prSet presAssocID="{D8286F93-8956-4268-9676-D63C717AF99A}" presName="Name0" presStyleCnt="0">
        <dgm:presLayoutVars>
          <dgm:dir/>
          <dgm:animLvl val="lvl"/>
          <dgm:resizeHandles val="exact"/>
        </dgm:presLayoutVars>
      </dgm:prSet>
      <dgm:spPr/>
    </dgm:pt>
    <dgm:pt modelId="{2B3CE54E-2562-4538-90B2-E366AA007F26}" type="pres">
      <dgm:prSet presAssocID="{D8286F93-8956-4268-9676-D63C717AF99A}" presName="tSp" presStyleCnt="0"/>
      <dgm:spPr/>
    </dgm:pt>
    <dgm:pt modelId="{0F4150B4-3E53-42F9-BF1F-2C14736516B7}" type="pres">
      <dgm:prSet presAssocID="{D8286F93-8956-4268-9676-D63C717AF99A}" presName="bSp" presStyleCnt="0"/>
      <dgm:spPr/>
    </dgm:pt>
    <dgm:pt modelId="{69C82F4C-446C-4811-957F-8F4FF37226E6}" type="pres">
      <dgm:prSet presAssocID="{D8286F93-8956-4268-9676-D63C717AF99A}" presName="process" presStyleCnt="0"/>
      <dgm:spPr/>
    </dgm:pt>
    <dgm:pt modelId="{9305B56A-4D8E-457B-BF90-F4529B1EF5B4}" type="pres">
      <dgm:prSet presAssocID="{B33826D1-F91A-4B93-84B4-61B6C6BDED6C}" presName="composite1" presStyleCnt="0"/>
      <dgm:spPr/>
    </dgm:pt>
    <dgm:pt modelId="{0A8D7AA0-8EC2-4BCB-A42B-FA1E6D088C78}" type="pres">
      <dgm:prSet presAssocID="{B33826D1-F91A-4B93-84B4-61B6C6BDED6C}" presName="dummyNode1" presStyleLbl="node1" presStyleIdx="0" presStyleCnt="3"/>
      <dgm:spPr/>
    </dgm:pt>
    <dgm:pt modelId="{869C7B27-4B46-482D-B773-009BC5F388B7}" type="pres">
      <dgm:prSet presAssocID="{B33826D1-F91A-4B93-84B4-61B6C6BDED6C}" presName="childNode1" presStyleLbl="bgAcc1" presStyleIdx="0" presStyleCnt="3">
        <dgm:presLayoutVars>
          <dgm:bulletEnabled val="1"/>
        </dgm:presLayoutVars>
      </dgm:prSet>
      <dgm:spPr/>
    </dgm:pt>
    <dgm:pt modelId="{5127C2E5-F028-4CC4-A4F8-FF3F916F6C9B}" type="pres">
      <dgm:prSet presAssocID="{B33826D1-F91A-4B93-84B4-61B6C6BDED6C}" presName="childNode1tx" presStyleLbl="bgAcc1" presStyleIdx="0" presStyleCnt="3">
        <dgm:presLayoutVars>
          <dgm:bulletEnabled val="1"/>
        </dgm:presLayoutVars>
      </dgm:prSet>
      <dgm:spPr/>
    </dgm:pt>
    <dgm:pt modelId="{4651C059-F784-41F1-ADE1-1A54F2BC6C0E}" type="pres">
      <dgm:prSet presAssocID="{B33826D1-F91A-4B93-84B4-61B6C6BDED6C}" presName="parentNode1" presStyleLbl="node1" presStyleIdx="0" presStyleCnt="3">
        <dgm:presLayoutVars>
          <dgm:chMax val="1"/>
          <dgm:bulletEnabled val="1"/>
        </dgm:presLayoutVars>
      </dgm:prSet>
      <dgm:spPr/>
    </dgm:pt>
    <dgm:pt modelId="{20F3CB37-2AE3-411D-82AB-570FF3A68429}" type="pres">
      <dgm:prSet presAssocID="{B33826D1-F91A-4B93-84B4-61B6C6BDED6C}" presName="connSite1" presStyleCnt="0"/>
      <dgm:spPr/>
    </dgm:pt>
    <dgm:pt modelId="{53B097E0-BE88-43C2-81A5-CBF43AE6D15C}" type="pres">
      <dgm:prSet presAssocID="{C192263C-85A3-4C3A-B4FD-6F40DE762B2F}" presName="Name9" presStyleLbl="sibTrans2D1" presStyleIdx="0" presStyleCnt="2" custLinFactNeighborX="-1316" custLinFactNeighborY="-4457"/>
      <dgm:spPr/>
    </dgm:pt>
    <dgm:pt modelId="{41EA75CA-A29F-4BC2-903F-3B29C4FE4DE7}" type="pres">
      <dgm:prSet presAssocID="{4E4D048A-2735-42AF-BF3C-DF2AD25AA22D}" presName="composite2" presStyleCnt="0"/>
      <dgm:spPr/>
    </dgm:pt>
    <dgm:pt modelId="{8B1EB026-7642-45FD-BEA0-EAA7D2D2E39A}" type="pres">
      <dgm:prSet presAssocID="{4E4D048A-2735-42AF-BF3C-DF2AD25AA22D}" presName="dummyNode2" presStyleLbl="node1" presStyleIdx="0" presStyleCnt="3"/>
      <dgm:spPr/>
    </dgm:pt>
    <dgm:pt modelId="{CF43A85E-9376-4317-BA54-889C3C1EE8E1}" type="pres">
      <dgm:prSet presAssocID="{4E4D048A-2735-42AF-BF3C-DF2AD25AA22D}" presName="childNode2" presStyleLbl="bgAcc1" presStyleIdx="1" presStyleCnt="3" custScaleY="126374">
        <dgm:presLayoutVars>
          <dgm:bulletEnabled val="1"/>
        </dgm:presLayoutVars>
      </dgm:prSet>
      <dgm:spPr/>
    </dgm:pt>
    <dgm:pt modelId="{084C0127-E848-4452-AC41-06D4755901DF}" type="pres">
      <dgm:prSet presAssocID="{4E4D048A-2735-42AF-BF3C-DF2AD25AA22D}" presName="childNode2tx" presStyleLbl="bgAcc1" presStyleIdx="1" presStyleCnt="3">
        <dgm:presLayoutVars>
          <dgm:bulletEnabled val="1"/>
        </dgm:presLayoutVars>
      </dgm:prSet>
      <dgm:spPr/>
    </dgm:pt>
    <dgm:pt modelId="{A32D27EF-E3F5-4BCF-A060-4B83FB7577A6}" type="pres">
      <dgm:prSet presAssocID="{4E4D048A-2735-42AF-BF3C-DF2AD25AA22D}" presName="parentNode2" presStyleLbl="node1" presStyleIdx="1" presStyleCnt="3" custScaleY="62144" custLinFactNeighborX="-3252" custLinFactNeighborY="-23399">
        <dgm:presLayoutVars>
          <dgm:chMax val="0"/>
          <dgm:bulletEnabled val="1"/>
        </dgm:presLayoutVars>
      </dgm:prSet>
      <dgm:spPr/>
    </dgm:pt>
    <dgm:pt modelId="{18B7A72B-7872-40B6-B588-6013349358C6}" type="pres">
      <dgm:prSet presAssocID="{4E4D048A-2735-42AF-BF3C-DF2AD25AA22D}" presName="connSite2" presStyleCnt="0"/>
      <dgm:spPr/>
    </dgm:pt>
    <dgm:pt modelId="{67790A61-3257-465A-8B4E-7B75D925D44F}" type="pres">
      <dgm:prSet presAssocID="{B7D85615-258F-4AF3-8514-56789C00FF20}" presName="Name18" presStyleLbl="sibTrans2D1" presStyleIdx="1" presStyleCnt="2" custLinFactNeighborX="-654" custLinFactNeighborY="10291"/>
      <dgm:spPr/>
    </dgm:pt>
    <dgm:pt modelId="{736029B5-24B9-4D82-B6B2-9E0B953DF39F}" type="pres">
      <dgm:prSet presAssocID="{C6FDB973-E355-4150-A78D-520DF8492306}" presName="composite1" presStyleCnt="0"/>
      <dgm:spPr/>
    </dgm:pt>
    <dgm:pt modelId="{6CD5836B-5030-4DE9-A6FB-05EE722879F5}" type="pres">
      <dgm:prSet presAssocID="{C6FDB973-E355-4150-A78D-520DF8492306}" presName="dummyNode1" presStyleLbl="node1" presStyleIdx="1" presStyleCnt="3"/>
      <dgm:spPr/>
    </dgm:pt>
    <dgm:pt modelId="{6C7BEA05-E358-4BC4-82B6-AE33F18D79B0}" type="pres">
      <dgm:prSet presAssocID="{C6FDB973-E355-4150-A78D-520DF8492306}" presName="childNode1" presStyleLbl="bgAcc1" presStyleIdx="2" presStyleCnt="3">
        <dgm:presLayoutVars>
          <dgm:bulletEnabled val="1"/>
        </dgm:presLayoutVars>
      </dgm:prSet>
      <dgm:spPr/>
    </dgm:pt>
    <dgm:pt modelId="{46CDD7E4-7B25-4059-B2D2-038A930907F0}" type="pres">
      <dgm:prSet presAssocID="{C6FDB973-E355-4150-A78D-520DF8492306}" presName="childNode1tx" presStyleLbl="bgAcc1" presStyleIdx="2" presStyleCnt="3">
        <dgm:presLayoutVars>
          <dgm:bulletEnabled val="1"/>
        </dgm:presLayoutVars>
      </dgm:prSet>
      <dgm:spPr/>
    </dgm:pt>
    <dgm:pt modelId="{0CCE29D7-9CF7-4EE6-90BA-19EE532B9D06}" type="pres">
      <dgm:prSet presAssocID="{C6FDB973-E355-4150-A78D-520DF8492306}" presName="parentNode1" presStyleLbl="node1" presStyleIdx="2" presStyleCnt="3" custScaleY="65463">
        <dgm:presLayoutVars>
          <dgm:chMax val="1"/>
          <dgm:bulletEnabled val="1"/>
        </dgm:presLayoutVars>
      </dgm:prSet>
      <dgm:spPr/>
    </dgm:pt>
    <dgm:pt modelId="{DA22CEA4-88F7-4CA2-A932-92D0E7A7CB53}" type="pres">
      <dgm:prSet presAssocID="{C6FDB973-E355-4150-A78D-520DF8492306}" presName="connSite1" presStyleCnt="0"/>
      <dgm:spPr/>
    </dgm:pt>
  </dgm:ptLst>
  <dgm:cxnLst>
    <dgm:cxn modelId="{A93A3203-6789-44B0-8FC3-98913E026688}" type="presOf" srcId="{E198ABC6-E54B-4BA8-9DFB-59F6CD120079}" destId="{5127C2E5-F028-4CC4-A4F8-FF3F916F6C9B}" srcOrd="1" destOrd="0" presId="urn:microsoft.com/office/officeart/2005/8/layout/hProcess4"/>
    <dgm:cxn modelId="{7CF8C504-C716-46D7-A4AA-4D769E9D68F8}" srcId="{D8286F93-8956-4268-9676-D63C717AF99A}" destId="{4E4D048A-2735-42AF-BF3C-DF2AD25AA22D}" srcOrd="1" destOrd="0" parTransId="{15B572D1-87A4-4558-B1D6-C382092729A8}" sibTransId="{B7D85615-258F-4AF3-8514-56789C00FF20}"/>
    <dgm:cxn modelId="{D789E91B-31EA-4169-B7CD-A2D8CAD44424}" type="presOf" srcId="{B7D85615-258F-4AF3-8514-56789C00FF20}" destId="{67790A61-3257-465A-8B4E-7B75D925D44F}" srcOrd="0" destOrd="0" presId="urn:microsoft.com/office/officeart/2005/8/layout/hProcess4"/>
    <dgm:cxn modelId="{3E0A682D-055D-4953-8334-D03DC21DE672}" type="presOf" srcId="{E198ABC6-E54B-4BA8-9DFB-59F6CD120079}" destId="{869C7B27-4B46-482D-B773-009BC5F388B7}" srcOrd="0" destOrd="0" presId="urn:microsoft.com/office/officeart/2005/8/layout/hProcess4"/>
    <dgm:cxn modelId="{8201265C-9710-4D29-BDB4-F19C2DD13826}" type="presOf" srcId="{1667223A-4C7E-4CB1-9BB0-CB7A84E9C230}" destId="{084C0127-E848-4452-AC41-06D4755901DF}" srcOrd="1" destOrd="0" presId="urn:microsoft.com/office/officeart/2005/8/layout/hProcess4"/>
    <dgm:cxn modelId="{D0D2F663-0702-4BE8-B225-B7EF36C04F64}" srcId="{C6FDB973-E355-4150-A78D-520DF8492306}" destId="{3C297B9E-F215-4F8D-BA44-3D3E3C6EF703}" srcOrd="0" destOrd="0" parTransId="{E6A75967-9919-4F33-8FE5-782F2903A229}" sibTransId="{EE61C886-4EAE-48D3-9410-490D974AE091}"/>
    <dgm:cxn modelId="{20F8D364-5552-42AE-B85B-0D1400CF8080}" srcId="{C6FDB973-E355-4150-A78D-520DF8492306}" destId="{DF6A52A1-066B-4A60-A996-1073A63CA930}" srcOrd="2" destOrd="0" parTransId="{1F2D302A-B62E-485E-B79E-F7488FB50C34}" sibTransId="{955379CC-4A9E-4453-AE04-48B4B2F00DAB}"/>
    <dgm:cxn modelId="{9ACDE565-8009-4701-AEFC-E32C5FD71174}" type="presOf" srcId="{C192263C-85A3-4C3A-B4FD-6F40DE762B2F}" destId="{53B097E0-BE88-43C2-81A5-CBF43AE6D15C}" srcOrd="0" destOrd="0" presId="urn:microsoft.com/office/officeart/2005/8/layout/hProcess4"/>
    <dgm:cxn modelId="{6931C046-B04B-4C33-A7AA-86FFE765ACAF}" type="presOf" srcId="{D8286F93-8956-4268-9676-D63C717AF99A}" destId="{89D308B8-6C69-4453-BA9E-B7C919573840}" srcOrd="0" destOrd="0" presId="urn:microsoft.com/office/officeart/2005/8/layout/hProcess4"/>
    <dgm:cxn modelId="{3BE29669-62AB-4257-8716-3B3D37E4A1DC}" type="presOf" srcId="{4E4D048A-2735-42AF-BF3C-DF2AD25AA22D}" destId="{A32D27EF-E3F5-4BCF-A060-4B83FB7577A6}" srcOrd="0" destOrd="0" presId="urn:microsoft.com/office/officeart/2005/8/layout/hProcess4"/>
    <dgm:cxn modelId="{D2ADD049-40D5-4423-B303-DD2CB68CD31D}" type="presOf" srcId="{C305FD50-7C73-4EB0-A049-E2C61E706608}" destId="{6C7BEA05-E358-4BC4-82B6-AE33F18D79B0}" srcOrd="0" destOrd="1" presId="urn:microsoft.com/office/officeart/2005/8/layout/hProcess4"/>
    <dgm:cxn modelId="{3D56726B-8E4A-4E53-ACCE-F7CA37B22629}" type="presOf" srcId="{B33826D1-F91A-4B93-84B4-61B6C6BDED6C}" destId="{4651C059-F784-41F1-ADE1-1A54F2BC6C0E}" srcOrd="0" destOrd="0" presId="urn:microsoft.com/office/officeart/2005/8/layout/hProcess4"/>
    <dgm:cxn modelId="{AC530B72-93EE-47E0-9A83-5C825FC4FF07}" srcId="{C6FDB973-E355-4150-A78D-520DF8492306}" destId="{C305FD50-7C73-4EB0-A049-E2C61E706608}" srcOrd="1" destOrd="0" parTransId="{C67FCAF2-FBE7-4D9A-8357-79723C6710D4}" sibTransId="{FE6FB8C3-FEAB-4B01-8B57-44837523D28C}"/>
    <dgm:cxn modelId="{59066357-7121-4AFC-81A5-2A1A239C6922}" type="presOf" srcId="{3C297B9E-F215-4F8D-BA44-3D3E3C6EF703}" destId="{6C7BEA05-E358-4BC4-82B6-AE33F18D79B0}" srcOrd="0" destOrd="0" presId="urn:microsoft.com/office/officeart/2005/8/layout/hProcess4"/>
    <dgm:cxn modelId="{82F32682-AC1A-48F1-B56B-1926DFBA69E6}" type="presOf" srcId="{DF6A52A1-066B-4A60-A996-1073A63CA930}" destId="{46CDD7E4-7B25-4059-B2D2-038A930907F0}" srcOrd="1" destOrd="2" presId="urn:microsoft.com/office/officeart/2005/8/layout/hProcess4"/>
    <dgm:cxn modelId="{B0C13E98-0195-4123-BF1F-005D47E1E423}" srcId="{B33826D1-F91A-4B93-84B4-61B6C6BDED6C}" destId="{E198ABC6-E54B-4BA8-9DFB-59F6CD120079}" srcOrd="0" destOrd="0" parTransId="{575A27A3-D408-4D92-BCDF-509544B37D5E}" sibTransId="{7AD89D69-C401-4D24-BEF2-9F65700DF0BF}"/>
    <dgm:cxn modelId="{C62369A1-A776-4AC5-AF1C-532857365A64}" type="presOf" srcId="{DF6A52A1-066B-4A60-A996-1073A63CA930}" destId="{6C7BEA05-E358-4BC4-82B6-AE33F18D79B0}" srcOrd="0" destOrd="2" presId="urn:microsoft.com/office/officeart/2005/8/layout/hProcess4"/>
    <dgm:cxn modelId="{A19325B1-9BAB-435F-992B-C394E644E0B1}" type="presOf" srcId="{C6FDB973-E355-4150-A78D-520DF8492306}" destId="{0CCE29D7-9CF7-4EE6-90BA-19EE532B9D06}" srcOrd="0" destOrd="0" presId="urn:microsoft.com/office/officeart/2005/8/layout/hProcess4"/>
    <dgm:cxn modelId="{4D4914B8-AB0F-456C-BAA2-614FE102A29E}" type="presOf" srcId="{40C67E15-6A0C-48B0-A5BE-0C21856BAF35}" destId="{869C7B27-4B46-482D-B773-009BC5F388B7}" srcOrd="0" destOrd="1" presId="urn:microsoft.com/office/officeart/2005/8/layout/hProcess4"/>
    <dgm:cxn modelId="{72B6DDBB-CA03-4CB1-B42C-14F7BD16F3DD}" type="presOf" srcId="{1667223A-4C7E-4CB1-9BB0-CB7A84E9C230}" destId="{CF43A85E-9376-4317-BA54-889C3C1EE8E1}" srcOrd="0" destOrd="0" presId="urn:microsoft.com/office/officeart/2005/8/layout/hProcess4"/>
    <dgm:cxn modelId="{31E510C0-0374-4A21-B4B7-3FB4717AC2E7}" type="presOf" srcId="{3C297B9E-F215-4F8D-BA44-3D3E3C6EF703}" destId="{46CDD7E4-7B25-4059-B2D2-038A930907F0}" srcOrd="1" destOrd="0" presId="urn:microsoft.com/office/officeart/2005/8/layout/hProcess4"/>
    <dgm:cxn modelId="{188B00CD-2052-4EC4-A88E-E56BB88D322E}" srcId="{D8286F93-8956-4268-9676-D63C717AF99A}" destId="{C6FDB973-E355-4150-A78D-520DF8492306}" srcOrd="2" destOrd="0" parTransId="{5AB2D65D-B4AF-40AF-A1E7-8EE7A0C24444}" sibTransId="{59A510D9-8383-4BC7-AF81-90F0C254867E}"/>
    <dgm:cxn modelId="{5D2FFFD0-98DA-4374-9202-79F13D112F56}" srcId="{D8286F93-8956-4268-9676-D63C717AF99A}" destId="{B33826D1-F91A-4B93-84B4-61B6C6BDED6C}" srcOrd="0" destOrd="0" parTransId="{7EC4FF51-3749-47D5-9ACD-D0242E9F01BF}" sibTransId="{C192263C-85A3-4C3A-B4FD-6F40DE762B2F}"/>
    <dgm:cxn modelId="{04BDFBD4-57D0-4EA6-BE0D-5337DFD21944}" srcId="{B33826D1-F91A-4B93-84B4-61B6C6BDED6C}" destId="{40C67E15-6A0C-48B0-A5BE-0C21856BAF35}" srcOrd="1" destOrd="0" parTransId="{3842FD02-C667-4087-89EE-9DFD978AD4E4}" sibTransId="{625EB7BD-D8BF-4033-8949-BE6754497C60}"/>
    <dgm:cxn modelId="{8D034AEF-081D-45AE-A5D8-DC0EDB0E8987}" srcId="{4E4D048A-2735-42AF-BF3C-DF2AD25AA22D}" destId="{1667223A-4C7E-4CB1-9BB0-CB7A84E9C230}" srcOrd="0" destOrd="0" parTransId="{C2524E61-43B0-442F-B66B-D092F2A478DD}" sibTransId="{BEE4921E-DEAE-4CE2-A89D-C29A50B76514}"/>
    <dgm:cxn modelId="{AE500CF8-582B-4DAE-8AEF-E8B9DCF6061D}" type="presOf" srcId="{40C67E15-6A0C-48B0-A5BE-0C21856BAF35}" destId="{5127C2E5-F028-4CC4-A4F8-FF3F916F6C9B}" srcOrd="1" destOrd="1" presId="urn:microsoft.com/office/officeart/2005/8/layout/hProcess4"/>
    <dgm:cxn modelId="{3B8B78FF-CACE-4DB3-BD4B-5B7952ABD1FC}" type="presOf" srcId="{C305FD50-7C73-4EB0-A049-E2C61E706608}" destId="{46CDD7E4-7B25-4059-B2D2-038A930907F0}" srcOrd="1" destOrd="1" presId="urn:microsoft.com/office/officeart/2005/8/layout/hProcess4"/>
    <dgm:cxn modelId="{B8464E07-3E35-4536-9646-06AD1E93CCA4}" type="presParOf" srcId="{89D308B8-6C69-4453-BA9E-B7C919573840}" destId="{2B3CE54E-2562-4538-90B2-E366AA007F26}" srcOrd="0" destOrd="0" presId="urn:microsoft.com/office/officeart/2005/8/layout/hProcess4"/>
    <dgm:cxn modelId="{800C7007-28D8-4940-98A6-4CF845377B2C}" type="presParOf" srcId="{89D308B8-6C69-4453-BA9E-B7C919573840}" destId="{0F4150B4-3E53-42F9-BF1F-2C14736516B7}" srcOrd="1" destOrd="0" presId="urn:microsoft.com/office/officeart/2005/8/layout/hProcess4"/>
    <dgm:cxn modelId="{BCCCBF0B-18EC-4981-9773-78F93ACB2DB1}" type="presParOf" srcId="{89D308B8-6C69-4453-BA9E-B7C919573840}" destId="{69C82F4C-446C-4811-957F-8F4FF37226E6}" srcOrd="2" destOrd="0" presId="urn:microsoft.com/office/officeart/2005/8/layout/hProcess4"/>
    <dgm:cxn modelId="{6DF376C8-9697-4964-ACD1-6ABFE0756BF6}" type="presParOf" srcId="{69C82F4C-446C-4811-957F-8F4FF37226E6}" destId="{9305B56A-4D8E-457B-BF90-F4529B1EF5B4}" srcOrd="0" destOrd="0" presId="urn:microsoft.com/office/officeart/2005/8/layout/hProcess4"/>
    <dgm:cxn modelId="{911B8986-4059-41F2-95D4-1EF640917B6E}" type="presParOf" srcId="{9305B56A-4D8E-457B-BF90-F4529B1EF5B4}" destId="{0A8D7AA0-8EC2-4BCB-A42B-FA1E6D088C78}" srcOrd="0" destOrd="0" presId="urn:microsoft.com/office/officeart/2005/8/layout/hProcess4"/>
    <dgm:cxn modelId="{BC86C2FA-E08F-49A6-9B7E-82BDEB23D4B7}" type="presParOf" srcId="{9305B56A-4D8E-457B-BF90-F4529B1EF5B4}" destId="{869C7B27-4B46-482D-B773-009BC5F388B7}" srcOrd="1" destOrd="0" presId="urn:microsoft.com/office/officeart/2005/8/layout/hProcess4"/>
    <dgm:cxn modelId="{9D287279-F921-46A5-B93C-4B6814F301D2}" type="presParOf" srcId="{9305B56A-4D8E-457B-BF90-F4529B1EF5B4}" destId="{5127C2E5-F028-4CC4-A4F8-FF3F916F6C9B}" srcOrd="2" destOrd="0" presId="urn:microsoft.com/office/officeart/2005/8/layout/hProcess4"/>
    <dgm:cxn modelId="{11EC39DE-8DFC-464F-92AB-A9581E48FD72}" type="presParOf" srcId="{9305B56A-4D8E-457B-BF90-F4529B1EF5B4}" destId="{4651C059-F784-41F1-ADE1-1A54F2BC6C0E}" srcOrd="3" destOrd="0" presId="urn:microsoft.com/office/officeart/2005/8/layout/hProcess4"/>
    <dgm:cxn modelId="{DDC2287F-17CF-40AC-86B0-C9FBE8154C8F}" type="presParOf" srcId="{9305B56A-4D8E-457B-BF90-F4529B1EF5B4}" destId="{20F3CB37-2AE3-411D-82AB-570FF3A68429}" srcOrd="4" destOrd="0" presId="urn:microsoft.com/office/officeart/2005/8/layout/hProcess4"/>
    <dgm:cxn modelId="{8764B1C1-23B6-45EC-8695-5C3DA0391562}" type="presParOf" srcId="{69C82F4C-446C-4811-957F-8F4FF37226E6}" destId="{53B097E0-BE88-43C2-81A5-CBF43AE6D15C}" srcOrd="1" destOrd="0" presId="urn:microsoft.com/office/officeart/2005/8/layout/hProcess4"/>
    <dgm:cxn modelId="{72253377-4A1C-4542-9D2F-096A1AF5E91A}" type="presParOf" srcId="{69C82F4C-446C-4811-957F-8F4FF37226E6}" destId="{41EA75CA-A29F-4BC2-903F-3B29C4FE4DE7}" srcOrd="2" destOrd="0" presId="urn:microsoft.com/office/officeart/2005/8/layout/hProcess4"/>
    <dgm:cxn modelId="{817D2A01-1509-4923-9A0A-2EB574D26C83}" type="presParOf" srcId="{41EA75CA-A29F-4BC2-903F-3B29C4FE4DE7}" destId="{8B1EB026-7642-45FD-BEA0-EAA7D2D2E39A}" srcOrd="0" destOrd="0" presId="urn:microsoft.com/office/officeart/2005/8/layout/hProcess4"/>
    <dgm:cxn modelId="{8FE51F64-26C1-455C-A0D7-B4A1AA798492}" type="presParOf" srcId="{41EA75CA-A29F-4BC2-903F-3B29C4FE4DE7}" destId="{CF43A85E-9376-4317-BA54-889C3C1EE8E1}" srcOrd="1" destOrd="0" presId="urn:microsoft.com/office/officeart/2005/8/layout/hProcess4"/>
    <dgm:cxn modelId="{D356C684-DBC7-427D-98DE-441BF7302D6E}" type="presParOf" srcId="{41EA75CA-A29F-4BC2-903F-3B29C4FE4DE7}" destId="{084C0127-E848-4452-AC41-06D4755901DF}" srcOrd="2" destOrd="0" presId="urn:microsoft.com/office/officeart/2005/8/layout/hProcess4"/>
    <dgm:cxn modelId="{767D71CB-F37F-4F6F-BBC9-6E360AEE1CC3}" type="presParOf" srcId="{41EA75CA-A29F-4BC2-903F-3B29C4FE4DE7}" destId="{A32D27EF-E3F5-4BCF-A060-4B83FB7577A6}" srcOrd="3" destOrd="0" presId="urn:microsoft.com/office/officeart/2005/8/layout/hProcess4"/>
    <dgm:cxn modelId="{C2D8F74B-9F9F-465B-A795-87532AACDF58}" type="presParOf" srcId="{41EA75CA-A29F-4BC2-903F-3B29C4FE4DE7}" destId="{18B7A72B-7872-40B6-B588-6013349358C6}" srcOrd="4" destOrd="0" presId="urn:microsoft.com/office/officeart/2005/8/layout/hProcess4"/>
    <dgm:cxn modelId="{30AA67B5-E465-41D4-A30B-22CFD442D0B4}" type="presParOf" srcId="{69C82F4C-446C-4811-957F-8F4FF37226E6}" destId="{67790A61-3257-465A-8B4E-7B75D925D44F}" srcOrd="3" destOrd="0" presId="urn:microsoft.com/office/officeart/2005/8/layout/hProcess4"/>
    <dgm:cxn modelId="{80F5AEFC-999B-4664-B8F8-894DA78FD075}" type="presParOf" srcId="{69C82F4C-446C-4811-957F-8F4FF37226E6}" destId="{736029B5-24B9-4D82-B6B2-9E0B953DF39F}" srcOrd="4" destOrd="0" presId="urn:microsoft.com/office/officeart/2005/8/layout/hProcess4"/>
    <dgm:cxn modelId="{9DC706FA-BF22-4EF6-AA17-6B7B29AE4C05}" type="presParOf" srcId="{736029B5-24B9-4D82-B6B2-9E0B953DF39F}" destId="{6CD5836B-5030-4DE9-A6FB-05EE722879F5}" srcOrd="0" destOrd="0" presId="urn:microsoft.com/office/officeart/2005/8/layout/hProcess4"/>
    <dgm:cxn modelId="{65B2284D-9F8D-4874-87C4-607284CF5DEA}" type="presParOf" srcId="{736029B5-24B9-4D82-B6B2-9E0B953DF39F}" destId="{6C7BEA05-E358-4BC4-82B6-AE33F18D79B0}" srcOrd="1" destOrd="0" presId="urn:microsoft.com/office/officeart/2005/8/layout/hProcess4"/>
    <dgm:cxn modelId="{7326F0D0-65C9-4CAB-A85D-D8B9541EE50C}" type="presParOf" srcId="{736029B5-24B9-4D82-B6B2-9E0B953DF39F}" destId="{46CDD7E4-7B25-4059-B2D2-038A930907F0}" srcOrd="2" destOrd="0" presId="urn:microsoft.com/office/officeart/2005/8/layout/hProcess4"/>
    <dgm:cxn modelId="{6072CD89-97A0-4314-A715-C6B29C44F8C8}" type="presParOf" srcId="{736029B5-24B9-4D82-B6B2-9E0B953DF39F}" destId="{0CCE29D7-9CF7-4EE6-90BA-19EE532B9D06}" srcOrd="3" destOrd="0" presId="urn:microsoft.com/office/officeart/2005/8/layout/hProcess4"/>
    <dgm:cxn modelId="{B92C8713-AAEB-4082-9FA9-6214C8CCC5D4}" type="presParOf" srcId="{736029B5-24B9-4D82-B6B2-9E0B953DF39F}" destId="{DA22CEA4-88F7-4CA2-A932-92D0E7A7CB5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09A1EB-4707-42C8-9F8D-8ED8968D4D3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6AFF105-16F0-4A4D-8785-A5435C3C7B30}">
      <dgm:prSet phldrT="[Text]"/>
      <dgm:spPr/>
      <dgm:t>
        <a:bodyPr/>
        <a:lstStyle/>
        <a:p>
          <a:r>
            <a:rPr lang="mn-MN" i="1" dirty="0">
              <a:solidFill>
                <a:srgbClr val="333333"/>
              </a:solidFill>
              <a:latin typeface="Arial" panose="020B0604020202020204" pitchFamily="34" charset="0"/>
            </a:rPr>
            <a:t>өөрт олгогдоогүй албан тушаалын бүрэн эрхийг бусдын нэрийн өмнөөс хэрэгжүүлсэн</a:t>
          </a:r>
          <a:endParaRPr lang="en-US" i="1" dirty="0"/>
        </a:p>
      </dgm:t>
    </dgm:pt>
    <dgm:pt modelId="{5D87D312-7324-487B-B736-76E5685D7DF6}" type="parTrans" cxnId="{A03518B3-84AE-40D5-9F1C-BB72F1E705E5}">
      <dgm:prSet/>
      <dgm:spPr/>
      <dgm:t>
        <a:bodyPr/>
        <a:lstStyle/>
        <a:p>
          <a:endParaRPr lang="en-US"/>
        </a:p>
      </dgm:t>
    </dgm:pt>
    <dgm:pt modelId="{F09C59D4-674F-4B08-A07C-40A36C05E56E}" type="sibTrans" cxnId="{A03518B3-84AE-40D5-9F1C-BB72F1E705E5}">
      <dgm:prSet/>
      <dgm:spPr/>
      <dgm:t>
        <a:bodyPr/>
        <a:lstStyle/>
        <a:p>
          <a:endParaRPr lang="en-US"/>
        </a:p>
      </dgm:t>
    </dgm:pt>
    <dgm:pt modelId="{FF38E134-FDE5-4AC9-90C3-2517866ED21B}">
      <dgm:prSet phldrT="[Text]"/>
      <dgm:spPr/>
      <dgm:t>
        <a:bodyPr/>
        <a:lstStyle/>
        <a:p>
          <a:r>
            <a:rPr lang="mn-MN" i="1" dirty="0">
              <a:solidFill>
                <a:srgbClr val="333333"/>
              </a:solidFill>
              <a:latin typeface="Arial" panose="020B0604020202020204" pitchFamily="34" charset="0"/>
            </a:rPr>
            <a:t>өөрт олгогдоогүй албан тушаалын бүрэн эрхийг ашигласны улмаас </a:t>
          </a:r>
          <a:endParaRPr lang="en-US" i="1" dirty="0"/>
        </a:p>
      </dgm:t>
    </dgm:pt>
    <dgm:pt modelId="{9E135EFD-08CF-4410-B5CD-152577A581D3}" type="parTrans" cxnId="{F1EE3F2E-C44E-4D4E-ACBF-F0DDE6B2D67A}">
      <dgm:prSet/>
      <dgm:spPr/>
      <dgm:t>
        <a:bodyPr/>
        <a:lstStyle/>
        <a:p>
          <a:endParaRPr lang="en-US"/>
        </a:p>
      </dgm:t>
    </dgm:pt>
    <dgm:pt modelId="{E7F96E94-5B79-4EDD-9F6B-3B1310229BA8}" type="sibTrans" cxnId="{F1EE3F2E-C44E-4D4E-ACBF-F0DDE6B2D67A}">
      <dgm:prSet/>
      <dgm:spPr/>
      <dgm:t>
        <a:bodyPr/>
        <a:lstStyle/>
        <a:p>
          <a:endParaRPr lang="en-US"/>
        </a:p>
      </dgm:t>
    </dgm:pt>
    <dgm:pt modelId="{5A7BB5F2-6D97-4ACF-A54F-AA8BB4E989F6}">
      <dgm:prSet phldrT="[Text]" custT="1"/>
      <dgm:spPr/>
      <dgm:t>
        <a:bodyPr/>
        <a:lstStyle/>
        <a:p>
          <a:r>
            <a:rPr lang="mn-MN" sz="1400" b="0" i="1" dirty="0">
              <a:solidFill>
                <a:srgbClr val="333333"/>
              </a:solidFill>
              <a:latin typeface="Arial" panose="020B0604020202020204" pitchFamily="34" charset="0"/>
            </a:rPr>
            <a:t>бусдын эрх ашигт ноцтой хохирол учирсан                        </a:t>
          </a:r>
          <a:r>
            <a:rPr lang="mn-MN" sz="1100" b="0" i="1" dirty="0">
              <a:solidFill>
                <a:srgbClr val="333333"/>
              </a:solidFill>
              <a:latin typeface="Arial" panose="020B0604020202020204" pitchFamily="34" charset="0"/>
              <a:cs typeface="Arial" panose="020B0604020202020204" pitchFamily="34" charset="0"/>
            </a:rPr>
            <a:t>/2.5.3 </a:t>
          </a:r>
          <a:r>
            <a:rPr lang="mn-MN" sz="1100" b="0" i="0" dirty="0">
              <a:solidFill>
                <a:schemeClr val="tx1"/>
              </a:solidFill>
              <a:latin typeface="Arial" panose="020B0604020202020204" pitchFamily="34" charset="0"/>
              <a:cs typeface="Arial" panose="020B0604020202020204" pitchFamily="34" charset="0"/>
            </a:rPr>
            <a:t>Энэ хуульд заасан “ноцтой хохирол” гэж хохирогчийн амьдралын эх үүсвэр болсон эдийн засгийн ач холбогдол бүхий эд хөрөнгийн эрхэд хохирол учирсныг ойлгоно./</a:t>
          </a:r>
          <a:endParaRPr lang="en-US" sz="1100" b="0" i="1" dirty="0">
            <a:solidFill>
              <a:schemeClr val="tx1"/>
            </a:solidFill>
            <a:latin typeface="Arial" panose="020B0604020202020204" pitchFamily="34" charset="0"/>
            <a:cs typeface="Arial" panose="020B0604020202020204" pitchFamily="34" charset="0"/>
          </a:endParaRPr>
        </a:p>
      </dgm:t>
    </dgm:pt>
    <dgm:pt modelId="{193A611E-C7DD-4B35-AA99-7469BA16DCAC}" type="parTrans" cxnId="{EDD4D618-FF76-47CC-BDF6-252F2074613C}">
      <dgm:prSet/>
      <dgm:spPr/>
      <dgm:t>
        <a:bodyPr/>
        <a:lstStyle/>
        <a:p>
          <a:endParaRPr lang="en-US"/>
        </a:p>
      </dgm:t>
    </dgm:pt>
    <dgm:pt modelId="{41A14ABA-2219-40EE-80AB-FF0FDC86F54A}" type="sibTrans" cxnId="{EDD4D618-FF76-47CC-BDF6-252F2074613C}">
      <dgm:prSet/>
      <dgm:spPr/>
      <dgm:t>
        <a:bodyPr/>
        <a:lstStyle/>
        <a:p>
          <a:endParaRPr lang="en-US"/>
        </a:p>
      </dgm:t>
    </dgm:pt>
    <dgm:pt modelId="{CC084D16-1D12-41EE-9B45-B84B76EFC900}" type="pres">
      <dgm:prSet presAssocID="{8909A1EB-4707-42C8-9F8D-8ED8968D4D36}" presName="CompostProcess" presStyleCnt="0">
        <dgm:presLayoutVars>
          <dgm:dir/>
          <dgm:resizeHandles val="exact"/>
        </dgm:presLayoutVars>
      </dgm:prSet>
      <dgm:spPr/>
    </dgm:pt>
    <dgm:pt modelId="{0C5A58E6-6CC8-4A61-A824-CDF0178D9038}" type="pres">
      <dgm:prSet presAssocID="{8909A1EB-4707-42C8-9F8D-8ED8968D4D36}" presName="arrow" presStyleLbl="bgShp" presStyleIdx="0" presStyleCnt="1" custLinFactNeighborX="-1623" custLinFactNeighborY="2934"/>
      <dgm:spPr/>
    </dgm:pt>
    <dgm:pt modelId="{2A58B991-B957-4CA5-81D9-7E147F2F53DB}" type="pres">
      <dgm:prSet presAssocID="{8909A1EB-4707-42C8-9F8D-8ED8968D4D36}" presName="linearProcess" presStyleCnt="0"/>
      <dgm:spPr/>
    </dgm:pt>
    <dgm:pt modelId="{D7D00DE7-C2DF-467D-B2C6-6765E68721E1}" type="pres">
      <dgm:prSet presAssocID="{F6AFF105-16F0-4A4D-8785-A5435C3C7B30}" presName="textNode" presStyleLbl="node1" presStyleIdx="0" presStyleCnt="3">
        <dgm:presLayoutVars>
          <dgm:bulletEnabled val="1"/>
        </dgm:presLayoutVars>
      </dgm:prSet>
      <dgm:spPr/>
    </dgm:pt>
    <dgm:pt modelId="{3062F48D-3B84-4E39-BE72-5AC3E5D1138F}" type="pres">
      <dgm:prSet presAssocID="{F09C59D4-674F-4B08-A07C-40A36C05E56E}" presName="sibTrans" presStyleCnt="0"/>
      <dgm:spPr/>
    </dgm:pt>
    <dgm:pt modelId="{4F0A02E3-BC39-4172-B408-66E918ECA2BF}" type="pres">
      <dgm:prSet presAssocID="{FF38E134-FDE5-4AC9-90C3-2517866ED21B}" presName="textNode" presStyleLbl="node1" presStyleIdx="1" presStyleCnt="3">
        <dgm:presLayoutVars>
          <dgm:bulletEnabled val="1"/>
        </dgm:presLayoutVars>
      </dgm:prSet>
      <dgm:spPr/>
    </dgm:pt>
    <dgm:pt modelId="{BFE2B783-B193-40BE-8A01-C1AEEC18A245}" type="pres">
      <dgm:prSet presAssocID="{E7F96E94-5B79-4EDD-9F6B-3B1310229BA8}" presName="sibTrans" presStyleCnt="0"/>
      <dgm:spPr/>
    </dgm:pt>
    <dgm:pt modelId="{8D57B816-B924-40B2-B45E-EB6E6FC07B89}" type="pres">
      <dgm:prSet presAssocID="{5A7BB5F2-6D97-4ACF-A54F-AA8BB4E989F6}" presName="textNode" presStyleLbl="node1" presStyleIdx="2" presStyleCnt="3" custLinFactX="2147" custLinFactNeighborX="100000" custLinFactNeighborY="3131">
        <dgm:presLayoutVars>
          <dgm:bulletEnabled val="1"/>
        </dgm:presLayoutVars>
      </dgm:prSet>
      <dgm:spPr/>
    </dgm:pt>
  </dgm:ptLst>
  <dgm:cxnLst>
    <dgm:cxn modelId="{EDD4D618-FF76-47CC-BDF6-252F2074613C}" srcId="{8909A1EB-4707-42C8-9F8D-8ED8968D4D36}" destId="{5A7BB5F2-6D97-4ACF-A54F-AA8BB4E989F6}" srcOrd="2" destOrd="0" parTransId="{193A611E-C7DD-4B35-AA99-7469BA16DCAC}" sibTransId="{41A14ABA-2219-40EE-80AB-FF0FDC86F54A}"/>
    <dgm:cxn modelId="{F1EE3F2E-C44E-4D4E-ACBF-F0DDE6B2D67A}" srcId="{8909A1EB-4707-42C8-9F8D-8ED8968D4D36}" destId="{FF38E134-FDE5-4AC9-90C3-2517866ED21B}" srcOrd="1" destOrd="0" parTransId="{9E135EFD-08CF-4410-B5CD-152577A581D3}" sibTransId="{E7F96E94-5B79-4EDD-9F6B-3B1310229BA8}"/>
    <dgm:cxn modelId="{E2212A63-4D80-40A4-B497-E95E28E64F22}" type="presOf" srcId="{8909A1EB-4707-42C8-9F8D-8ED8968D4D36}" destId="{CC084D16-1D12-41EE-9B45-B84B76EFC900}" srcOrd="0" destOrd="0" presId="urn:microsoft.com/office/officeart/2005/8/layout/hProcess9"/>
    <dgm:cxn modelId="{70B05E4E-1F76-483E-B47D-45D84D1D7AD0}" type="presOf" srcId="{F6AFF105-16F0-4A4D-8785-A5435C3C7B30}" destId="{D7D00DE7-C2DF-467D-B2C6-6765E68721E1}" srcOrd="0" destOrd="0" presId="urn:microsoft.com/office/officeart/2005/8/layout/hProcess9"/>
    <dgm:cxn modelId="{B0264795-28AE-4AB8-A587-E7C4F3554BD3}" type="presOf" srcId="{5A7BB5F2-6D97-4ACF-A54F-AA8BB4E989F6}" destId="{8D57B816-B924-40B2-B45E-EB6E6FC07B89}" srcOrd="0" destOrd="0" presId="urn:microsoft.com/office/officeart/2005/8/layout/hProcess9"/>
    <dgm:cxn modelId="{A03518B3-84AE-40D5-9F1C-BB72F1E705E5}" srcId="{8909A1EB-4707-42C8-9F8D-8ED8968D4D36}" destId="{F6AFF105-16F0-4A4D-8785-A5435C3C7B30}" srcOrd="0" destOrd="0" parTransId="{5D87D312-7324-487B-B736-76E5685D7DF6}" sibTransId="{F09C59D4-674F-4B08-A07C-40A36C05E56E}"/>
    <dgm:cxn modelId="{C7960BDF-363B-4C90-A23D-0E2271FFAFF1}" type="presOf" srcId="{FF38E134-FDE5-4AC9-90C3-2517866ED21B}" destId="{4F0A02E3-BC39-4172-B408-66E918ECA2BF}" srcOrd="0" destOrd="0" presId="urn:microsoft.com/office/officeart/2005/8/layout/hProcess9"/>
    <dgm:cxn modelId="{EBCF26A4-25E1-4FC1-891C-A7FCA85A5CC8}" type="presParOf" srcId="{CC084D16-1D12-41EE-9B45-B84B76EFC900}" destId="{0C5A58E6-6CC8-4A61-A824-CDF0178D9038}" srcOrd="0" destOrd="0" presId="urn:microsoft.com/office/officeart/2005/8/layout/hProcess9"/>
    <dgm:cxn modelId="{79F6C635-4209-4B7C-A0E6-97E47733C5A3}" type="presParOf" srcId="{CC084D16-1D12-41EE-9B45-B84B76EFC900}" destId="{2A58B991-B957-4CA5-81D9-7E147F2F53DB}" srcOrd="1" destOrd="0" presId="urn:microsoft.com/office/officeart/2005/8/layout/hProcess9"/>
    <dgm:cxn modelId="{D92D564F-C9EA-4F24-BC5E-ED2B8B7ABA0C}" type="presParOf" srcId="{2A58B991-B957-4CA5-81D9-7E147F2F53DB}" destId="{D7D00DE7-C2DF-467D-B2C6-6765E68721E1}" srcOrd="0" destOrd="0" presId="urn:microsoft.com/office/officeart/2005/8/layout/hProcess9"/>
    <dgm:cxn modelId="{023CB465-C10F-4341-97B0-F683C273BA9D}" type="presParOf" srcId="{2A58B991-B957-4CA5-81D9-7E147F2F53DB}" destId="{3062F48D-3B84-4E39-BE72-5AC3E5D1138F}" srcOrd="1" destOrd="0" presId="urn:microsoft.com/office/officeart/2005/8/layout/hProcess9"/>
    <dgm:cxn modelId="{F9AEC5F5-6D41-4473-94DA-24C033D8451F}" type="presParOf" srcId="{2A58B991-B957-4CA5-81D9-7E147F2F53DB}" destId="{4F0A02E3-BC39-4172-B408-66E918ECA2BF}" srcOrd="2" destOrd="0" presId="urn:microsoft.com/office/officeart/2005/8/layout/hProcess9"/>
    <dgm:cxn modelId="{FDD23AA1-8E62-4E6C-883E-E0453CEF2EEA}" type="presParOf" srcId="{2A58B991-B957-4CA5-81D9-7E147F2F53DB}" destId="{BFE2B783-B193-40BE-8A01-C1AEEC18A245}" srcOrd="3" destOrd="0" presId="urn:microsoft.com/office/officeart/2005/8/layout/hProcess9"/>
    <dgm:cxn modelId="{F3AE77E6-6D28-4EB0-954C-4E6D7D2F01E8}" type="presParOf" srcId="{2A58B991-B957-4CA5-81D9-7E147F2F53DB}" destId="{8D57B816-B924-40B2-B45E-EB6E6FC07B8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909A1EB-4707-42C8-9F8D-8ED8968D4D3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CAB99CF-892E-4B60-94E3-AF45BE0CFAC7}">
      <dgm:prSet phldrT="[Text]"/>
      <dgm:spPr/>
      <dgm:t>
        <a:bodyPr/>
        <a:lstStyle/>
        <a:p>
          <a:r>
            <a:rPr lang="mn-MN" dirty="0">
              <a:solidFill>
                <a:srgbClr val="333333"/>
              </a:solidFill>
              <a:latin typeface="Arial" panose="020B0604020202020204" pitchFamily="34" charset="0"/>
            </a:rPr>
            <a:t>нийтийн албанд томилогдох эрхийг хоёр /2/ жил хүртэл хугацаагаар хасаж </a:t>
          </a:r>
          <a:r>
            <a:rPr lang="mn-MN" i="0" dirty="0">
              <a:solidFill>
                <a:srgbClr val="333333"/>
              </a:solidFill>
              <a:latin typeface="Arial" panose="020B0604020202020204" pitchFamily="34" charset="0"/>
            </a:rPr>
            <a:t>хоёр мянга долоон зуун нэгжээс </a:t>
          </a:r>
          <a:r>
            <a:rPr lang="mn-MN" dirty="0">
              <a:solidFill>
                <a:srgbClr val="333333"/>
              </a:solidFill>
              <a:latin typeface="Arial" panose="020B0604020202020204" pitchFamily="34" charset="0"/>
            </a:rPr>
            <a:t>арван дөрвөн мянган нэгж /2700-14000/-тэй тэнцэх хэмжээний төгрөгөөр торгох, .</a:t>
          </a:r>
          <a:endParaRPr lang="en-US" dirty="0"/>
        </a:p>
      </dgm:t>
    </dgm:pt>
    <dgm:pt modelId="{088D4A1E-53C0-457F-A745-0A1905AFD341}" type="parTrans" cxnId="{5C855228-9762-4825-8C86-2BFB1992A010}">
      <dgm:prSet/>
      <dgm:spPr/>
      <dgm:t>
        <a:bodyPr/>
        <a:lstStyle/>
        <a:p>
          <a:endParaRPr lang="en-US"/>
        </a:p>
      </dgm:t>
    </dgm:pt>
    <dgm:pt modelId="{23FCC958-4F46-45FF-A290-C69BFCB3C50A}" type="sibTrans" cxnId="{5C855228-9762-4825-8C86-2BFB1992A010}">
      <dgm:prSet/>
      <dgm:spPr/>
      <dgm:t>
        <a:bodyPr/>
        <a:lstStyle/>
        <a:p>
          <a:endParaRPr lang="en-US"/>
        </a:p>
      </dgm:t>
    </dgm:pt>
    <dgm:pt modelId="{F6AFF105-16F0-4A4D-8785-A5435C3C7B30}">
      <dgm:prSet phldrT="[Text]"/>
      <dgm:spPr/>
      <dgm:t>
        <a:bodyPr/>
        <a:lstStyle/>
        <a:p>
          <a:r>
            <a:rPr lang="mn-MN" dirty="0">
              <a:solidFill>
                <a:srgbClr val="333333"/>
              </a:solidFill>
              <a:latin typeface="Arial" panose="020B0604020202020204" pitchFamily="34" charset="0"/>
            </a:rPr>
            <a:t>эсхүл зургаан сараас гурван жил  /6 сар-3 жил/ хүртэл хугацаагаар зорчих эрхийг хязгаарлах</a:t>
          </a:r>
          <a:endParaRPr lang="en-US" dirty="0"/>
        </a:p>
      </dgm:t>
    </dgm:pt>
    <dgm:pt modelId="{5D87D312-7324-487B-B736-76E5685D7DF6}" type="parTrans" cxnId="{A03518B3-84AE-40D5-9F1C-BB72F1E705E5}">
      <dgm:prSet/>
      <dgm:spPr/>
      <dgm:t>
        <a:bodyPr/>
        <a:lstStyle/>
        <a:p>
          <a:endParaRPr lang="en-US"/>
        </a:p>
      </dgm:t>
    </dgm:pt>
    <dgm:pt modelId="{F09C59D4-674F-4B08-A07C-40A36C05E56E}" type="sibTrans" cxnId="{A03518B3-84AE-40D5-9F1C-BB72F1E705E5}">
      <dgm:prSet/>
      <dgm:spPr/>
      <dgm:t>
        <a:bodyPr/>
        <a:lstStyle/>
        <a:p>
          <a:endParaRPr lang="en-US"/>
        </a:p>
      </dgm:t>
    </dgm:pt>
    <dgm:pt modelId="{FF38E134-FDE5-4AC9-90C3-2517866ED21B}">
      <dgm:prSet phldrT="[Tex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mn-MN" dirty="0">
              <a:solidFill>
                <a:srgbClr val="333333"/>
              </a:solidFill>
              <a:latin typeface="Arial" panose="020B0604020202020204" pitchFamily="34" charset="0"/>
            </a:rPr>
            <a:t>эсхүл зургаан сараас гурван жил хүртэл /6 сар-3 жил/ хугацаагаар хорих ял шийтгэнэ.</a:t>
          </a:r>
        </a:p>
        <a:p>
          <a:pPr defTabSz="488950">
            <a:lnSpc>
              <a:spcPct val="90000"/>
            </a:lnSpc>
            <a:spcBef>
              <a:spcPct val="0"/>
            </a:spcBef>
            <a:spcAft>
              <a:spcPct val="35000"/>
            </a:spcAft>
          </a:pPr>
          <a:endParaRPr lang="en-US" dirty="0"/>
        </a:p>
      </dgm:t>
    </dgm:pt>
    <dgm:pt modelId="{9E135EFD-08CF-4410-B5CD-152577A581D3}" type="parTrans" cxnId="{F1EE3F2E-C44E-4D4E-ACBF-F0DDE6B2D67A}">
      <dgm:prSet/>
      <dgm:spPr/>
      <dgm:t>
        <a:bodyPr/>
        <a:lstStyle/>
        <a:p>
          <a:endParaRPr lang="en-US"/>
        </a:p>
      </dgm:t>
    </dgm:pt>
    <dgm:pt modelId="{E7F96E94-5B79-4EDD-9F6B-3B1310229BA8}" type="sibTrans" cxnId="{F1EE3F2E-C44E-4D4E-ACBF-F0DDE6B2D67A}">
      <dgm:prSet/>
      <dgm:spPr/>
      <dgm:t>
        <a:bodyPr/>
        <a:lstStyle/>
        <a:p>
          <a:endParaRPr lang="en-US"/>
        </a:p>
      </dgm:t>
    </dgm:pt>
    <dgm:pt modelId="{CC084D16-1D12-41EE-9B45-B84B76EFC900}" type="pres">
      <dgm:prSet presAssocID="{8909A1EB-4707-42C8-9F8D-8ED8968D4D36}" presName="CompostProcess" presStyleCnt="0">
        <dgm:presLayoutVars>
          <dgm:dir/>
          <dgm:resizeHandles val="exact"/>
        </dgm:presLayoutVars>
      </dgm:prSet>
      <dgm:spPr/>
    </dgm:pt>
    <dgm:pt modelId="{0C5A58E6-6CC8-4A61-A824-CDF0178D9038}" type="pres">
      <dgm:prSet presAssocID="{8909A1EB-4707-42C8-9F8D-8ED8968D4D36}" presName="arrow" presStyleLbl="bgShp" presStyleIdx="0" presStyleCnt="1" custLinFactNeighborX="-2178" custLinFactNeighborY="-10541"/>
      <dgm:spPr/>
    </dgm:pt>
    <dgm:pt modelId="{2A58B991-B957-4CA5-81D9-7E147F2F53DB}" type="pres">
      <dgm:prSet presAssocID="{8909A1EB-4707-42C8-9F8D-8ED8968D4D36}" presName="linearProcess" presStyleCnt="0"/>
      <dgm:spPr/>
    </dgm:pt>
    <dgm:pt modelId="{73F41626-0B36-45C2-9C81-21D3FCE208FF}" type="pres">
      <dgm:prSet presAssocID="{DCAB99CF-892E-4B60-94E3-AF45BE0CFAC7}" presName="textNode" presStyleLbl="node1" presStyleIdx="0" presStyleCnt="3">
        <dgm:presLayoutVars>
          <dgm:bulletEnabled val="1"/>
        </dgm:presLayoutVars>
      </dgm:prSet>
      <dgm:spPr/>
    </dgm:pt>
    <dgm:pt modelId="{FFC888CE-A52C-4840-A7F5-1ECAE9AC0369}" type="pres">
      <dgm:prSet presAssocID="{23FCC958-4F46-45FF-A290-C69BFCB3C50A}" presName="sibTrans" presStyleCnt="0"/>
      <dgm:spPr/>
    </dgm:pt>
    <dgm:pt modelId="{D7D00DE7-C2DF-467D-B2C6-6765E68721E1}" type="pres">
      <dgm:prSet presAssocID="{F6AFF105-16F0-4A4D-8785-A5435C3C7B30}" presName="textNode" presStyleLbl="node1" presStyleIdx="1" presStyleCnt="3">
        <dgm:presLayoutVars>
          <dgm:bulletEnabled val="1"/>
        </dgm:presLayoutVars>
      </dgm:prSet>
      <dgm:spPr/>
    </dgm:pt>
    <dgm:pt modelId="{3062F48D-3B84-4E39-BE72-5AC3E5D1138F}" type="pres">
      <dgm:prSet presAssocID="{F09C59D4-674F-4B08-A07C-40A36C05E56E}" presName="sibTrans" presStyleCnt="0"/>
      <dgm:spPr/>
    </dgm:pt>
    <dgm:pt modelId="{4F0A02E3-BC39-4172-B408-66E918ECA2BF}" type="pres">
      <dgm:prSet presAssocID="{FF38E134-FDE5-4AC9-90C3-2517866ED21B}" presName="textNode" presStyleLbl="node1" presStyleIdx="2" presStyleCnt="3">
        <dgm:presLayoutVars>
          <dgm:bulletEnabled val="1"/>
        </dgm:presLayoutVars>
      </dgm:prSet>
      <dgm:spPr/>
    </dgm:pt>
  </dgm:ptLst>
  <dgm:cxnLst>
    <dgm:cxn modelId="{5C855228-9762-4825-8C86-2BFB1992A010}" srcId="{8909A1EB-4707-42C8-9F8D-8ED8968D4D36}" destId="{DCAB99CF-892E-4B60-94E3-AF45BE0CFAC7}" srcOrd="0" destOrd="0" parTransId="{088D4A1E-53C0-457F-A745-0A1905AFD341}" sibTransId="{23FCC958-4F46-45FF-A290-C69BFCB3C50A}"/>
    <dgm:cxn modelId="{F1EE3F2E-C44E-4D4E-ACBF-F0DDE6B2D67A}" srcId="{8909A1EB-4707-42C8-9F8D-8ED8968D4D36}" destId="{FF38E134-FDE5-4AC9-90C3-2517866ED21B}" srcOrd="2" destOrd="0" parTransId="{9E135EFD-08CF-4410-B5CD-152577A581D3}" sibTransId="{E7F96E94-5B79-4EDD-9F6B-3B1310229BA8}"/>
    <dgm:cxn modelId="{E2212A63-4D80-40A4-B497-E95E28E64F22}" type="presOf" srcId="{8909A1EB-4707-42C8-9F8D-8ED8968D4D36}" destId="{CC084D16-1D12-41EE-9B45-B84B76EFC900}" srcOrd="0" destOrd="0" presId="urn:microsoft.com/office/officeart/2005/8/layout/hProcess9"/>
    <dgm:cxn modelId="{70B05E4E-1F76-483E-B47D-45D84D1D7AD0}" type="presOf" srcId="{F6AFF105-16F0-4A4D-8785-A5435C3C7B30}" destId="{D7D00DE7-C2DF-467D-B2C6-6765E68721E1}" srcOrd="0" destOrd="0" presId="urn:microsoft.com/office/officeart/2005/8/layout/hProcess9"/>
    <dgm:cxn modelId="{DD91FAA6-E2B3-4733-B640-7C5F163D51DF}" type="presOf" srcId="{DCAB99CF-892E-4B60-94E3-AF45BE0CFAC7}" destId="{73F41626-0B36-45C2-9C81-21D3FCE208FF}" srcOrd="0" destOrd="0" presId="urn:microsoft.com/office/officeart/2005/8/layout/hProcess9"/>
    <dgm:cxn modelId="{A03518B3-84AE-40D5-9F1C-BB72F1E705E5}" srcId="{8909A1EB-4707-42C8-9F8D-8ED8968D4D36}" destId="{F6AFF105-16F0-4A4D-8785-A5435C3C7B30}" srcOrd="1" destOrd="0" parTransId="{5D87D312-7324-487B-B736-76E5685D7DF6}" sibTransId="{F09C59D4-674F-4B08-A07C-40A36C05E56E}"/>
    <dgm:cxn modelId="{C7960BDF-363B-4C90-A23D-0E2271FFAFF1}" type="presOf" srcId="{FF38E134-FDE5-4AC9-90C3-2517866ED21B}" destId="{4F0A02E3-BC39-4172-B408-66E918ECA2BF}" srcOrd="0" destOrd="0" presId="urn:microsoft.com/office/officeart/2005/8/layout/hProcess9"/>
    <dgm:cxn modelId="{EBCF26A4-25E1-4FC1-891C-A7FCA85A5CC8}" type="presParOf" srcId="{CC084D16-1D12-41EE-9B45-B84B76EFC900}" destId="{0C5A58E6-6CC8-4A61-A824-CDF0178D9038}" srcOrd="0" destOrd="0" presId="urn:microsoft.com/office/officeart/2005/8/layout/hProcess9"/>
    <dgm:cxn modelId="{79F6C635-4209-4B7C-A0E6-97E47733C5A3}" type="presParOf" srcId="{CC084D16-1D12-41EE-9B45-B84B76EFC900}" destId="{2A58B991-B957-4CA5-81D9-7E147F2F53DB}" srcOrd="1" destOrd="0" presId="urn:microsoft.com/office/officeart/2005/8/layout/hProcess9"/>
    <dgm:cxn modelId="{CC6AC08D-7127-40F7-A787-E87D3705269D}" type="presParOf" srcId="{2A58B991-B957-4CA5-81D9-7E147F2F53DB}" destId="{73F41626-0B36-45C2-9C81-21D3FCE208FF}" srcOrd="0" destOrd="0" presId="urn:microsoft.com/office/officeart/2005/8/layout/hProcess9"/>
    <dgm:cxn modelId="{2A85821D-62DB-4DAE-9D60-5CE365179DBE}" type="presParOf" srcId="{2A58B991-B957-4CA5-81D9-7E147F2F53DB}" destId="{FFC888CE-A52C-4840-A7F5-1ECAE9AC0369}" srcOrd="1" destOrd="0" presId="urn:microsoft.com/office/officeart/2005/8/layout/hProcess9"/>
    <dgm:cxn modelId="{D92D564F-C9EA-4F24-BC5E-ED2B8B7ABA0C}" type="presParOf" srcId="{2A58B991-B957-4CA5-81D9-7E147F2F53DB}" destId="{D7D00DE7-C2DF-467D-B2C6-6765E68721E1}" srcOrd="2" destOrd="0" presId="urn:microsoft.com/office/officeart/2005/8/layout/hProcess9"/>
    <dgm:cxn modelId="{023CB465-C10F-4341-97B0-F683C273BA9D}" type="presParOf" srcId="{2A58B991-B957-4CA5-81D9-7E147F2F53DB}" destId="{3062F48D-3B84-4E39-BE72-5AC3E5D1138F}" srcOrd="3" destOrd="0" presId="urn:microsoft.com/office/officeart/2005/8/layout/hProcess9"/>
    <dgm:cxn modelId="{F9AEC5F5-6D41-4473-94DA-24C033D8451F}" type="presParOf" srcId="{2A58B991-B957-4CA5-81D9-7E147F2F53DB}" destId="{4F0A02E3-BC39-4172-B408-66E918ECA2BF}"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47FCC34-F308-4FD7-804C-EBFA45A38A3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5768D47-B327-4F0F-815E-71335D39CDF8}">
      <dgm:prSet phldrT="[Text]" custT="1"/>
      <dgm:spPr/>
      <dgm:t>
        <a:bodyPr/>
        <a:lstStyle/>
        <a:p>
          <a:r>
            <a:rPr lang="mn-MN" sz="1600" b="1" i="1" dirty="0">
              <a:solidFill>
                <a:schemeClr val="bg2">
                  <a:lumMod val="25000"/>
                </a:schemeClr>
              </a:solidFill>
            </a:rPr>
            <a:t>Хуулийн этгээдийн удирдах, гүйцэтгэх албан тушаалтан</a:t>
          </a:r>
          <a:endParaRPr lang="en-US" sz="1600" b="1" dirty="0">
            <a:solidFill>
              <a:schemeClr val="bg2">
                <a:lumMod val="25000"/>
              </a:schemeClr>
            </a:solidFill>
          </a:endParaRPr>
        </a:p>
      </dgm:t>
    </dgm:pt>
    <dgm:pt modelId="{EF888E0D-2DD5-423F-8CAD-02F5C4A52712}" type="parTrans" cxnId="{500AB163-2CA1-413D-A377-356AA4105F14}">
      <dgm:prSet/>
      <dgm:spPr/>
      <dgm:t>
        <a:bodyPr/>
        <a:lstStyle/>
        <a:p>
          <a:endParaRPr lang="en-US" sz="1800"/>
        </a:p>
      </dgm:t>
    </dgm:pt>
    <dgm:pt modelId="{E720A48A-4BC4-49F6-B2DC-C014B519DD61}" type="sibTrans" cxnId="{500AB163-2CA1-413D-A377-356AA4105F14}">
      <dgm:prSet/>
      <dgm:spPr/>
      <dgm:t>
        <a:bodyPr/>
        <a:lstStyle/>
        <a:p>
          <a:endParaRPr lang="en-US" sz="1800"/>
        </a:p>
      </dgm:t>
    </dgm:pt>
    <dgm:pt modelId="{ACB17CBC-CF33-4BCD-AEEF-849ABBBD24FC}">
      <dgm:prSet phldrT="[Text]" custT="1"/>
      <dgm:spPr/>
      <dgm:t>
        <a:bodyPr/>
        <a:lstStyle/>
        <a:p>
          <a:r>
            <a:rPr lang="mn-MN" sz="1500" b="0" i="1" dirty="0">
              <a:solidFill>
                <a:srgbClr val="333333"/>
              </a:solidFill>
              <a:latin typeface="Arial" panose="020B0604020202020204" pitchFamily="34" charset="0"/>
            </a:rPr>
            <a:t>Хувьдаа давуу байдал тогтоох</a:t>
          </a:r>
          <a:endParaRPr lang="en-US" sz="1500" b="0" dirty="0"/>
        </a:p>
      </dgm:t>
    </dgm:pt>
    <dgm:pt modelId="{60B8D5A3-76DC-4551-B86F-2BD49214581D}" type="parTrans" cxnId="{3C78A80B-A83A-4DA9-B317-D3B5D828FBDC}">
      <dgm:prSet/>
      <dgm:spPr/>
      <dgm:t>
        <a:bodyPr/>
        <a:lstStyle/>
        <a:p>
          <a:endParaRPr lang="en-US" sz="1800"/>
        </a:p>
      </dgm:t>
    </dgm:pt>
    <dgm:pt modelId="{8F962897-8E00-44C0-B7AD-7ABE1E0E7D35}" type="sibTrans" cxnId="{3C78A80B-A83A-4DA9-B317-D3B5D828FBDC}">
      <dgm:prSet/>
      <dgm:spPr/>
      <dgm:t>
        <a:bodyPr/>
        <a:lstStyle/>
        <a:p>
          <a:endParaRPr lang="en-US" sz="1800"/>
        </a:p>
      </dgm:t>
    </dgm:pt>
    <dgm:pt modelId="{BD9439DA-30B4-4FFA-A62C-97F8554E3272}">
      <dgm:prSet phldrT="[Text]" custT="1"/>
      <dgm:spPr/>
      <dgm:t>
        <a:bodyPr/>
        <a:lstStyle/>
        <a:p>
          <a:r>
            <a:rPr lang="mn-MN" sz="1500" b="0" i="1" dirty="0">
              <a:solidFill>
                <a:srgbClr val="333333"/>
              </a:solidFill>
              <a:latin typeface="Arial" panose="020B0604020202020204" pitchFamily="34" charset="0"/>
            </a:rPr>
            <a:t>бусдад давуу байдал тогтоох</a:t>
          </a:r>
          <a:endParaRPr lang="en-US" sz="1500" b="0" dirty="0"/>
        </a:p>
      </dgm:t>
    </dgm:pt>
    <dgm:pt modelId="{F55EA1AF-D9A1-4306-A06B-47DA1DD0D8EF}" type="parTrans" cxnId="{8CB2AD5A-2128-4655-B7A3-31532B97617A}">
      <dgm:prSet/>
      <dgm:spPr/>
      <dgm:t>
        <a:bodyPr/>
        <a:lstStyle/>
        <a:p>
          <a:endParaRPr lang="en-US" sz="1800"/>
        </a:p>
      </dgm:t>
    </dgm:pt>
    <dgm:pt modelId="{96D4F9E5-17E3-4F21-9B38-BABF1DD6C664}" type="sibTrans" cxnId="{8CB2AD5A-2128-4655-B7A3-31532B97617A}">
      <dgm:prSet/>
      <dgm:spPr/>
      <dgm:t>
        <a:bodyPr/>
        <a:lstStyle/>
        <a:p>
          <a:endParaRPr lang="en-US" sz="1800"/>
        </a:p>
      </dgm:t>
    </dgm:pt>
    <dgm:pt modelId="{B412FFE0-D8A4-4BBC-88EE-E07D3206D113}">
      <dgm:prSet phldrT="[Text]" custT="1"/>
      <dgm:spPr/>
      <dgm:t>
        <a:bodyPr/>
        <a:lstStyle/>
        <a:p>
          <a:r>
            <a:rPr lang="mn-MN" sz="1200" b="1" i="1" dirty="0">
              <a:solidFill>
                <a:srgbClr val="333333"/>
              </a:solidFill>
              <a:latin typeface="Arial" panose="020B0604020202020204" pitchFamily="34" charset="0"/>
            </a:rPr>
            <a:t>хууль, түүнд нийцүүлэн гаргасан захиргааны хэм хэмжээний акт, хэлцэл, дүрмээр олгогдсон албан тушаалын эрх мэдлээ урвуулан ашигласны улмаас </a:t>
          </a:r>
          <a:endParaRPr lang="en-US" sz="1200" b="1" dirty="0"/>
        </a:p>
      </dgm:t>
    </dgm:pt>
    <dgm:pt modelId="{4FFD0D83-0146-46E6-B974-7736C16C97B2}" type="parTrans" cxnId="{A5B508AC-F05F-4B82-89D6-CFE6BFBBA2CF}">
      <dgm:prSet/>
      <dgm:spPr/>
      <dgm:t>
        <a:bodyPr/>
        <a:lstStyle/>
        <a:p>
          <a:endParaRPr lang="en-US" sz="1800"/>
        </a:p>
      </dgm:t>
    </dgm:pt>
    <dgm:pt modelId="{61353EE1-DCE9-4951-91F3-63C1EB8AF0B1}" type="sibTrans" cxnId="{A5B508AC-F05F-4B82-89D6-CFE6BFBBA2CF}">
      <dgm:prSet/>
      <dgm:spPr/>
      <dgm:t>
        <a:bodyPr/>
        <a:lstStyle/>
        <a:p>
          <a:endParaRPr lang="en-US" sz="1800"/>
        </a:p>
      </dgm:t>
    </dgm:pt>
    <dgm:pt modelId="{ECCC2290-241E-4FC9-9095-B16BF2012826}">
      <dgm:prSet phldrT="[Text]" custT="1"/>
      <dgm:spPr/>
      <dgm:t>
        <a:bodyPr/>
        <a:lstStyle/>
        <a:p>
          <a:pPr algn="ctr">
            <a:buNone/>
          </a:pPr>
          <a:r>
            <a:rPr lang="mn-MN" sz="1600" i="1" dirty="0">
              <a:solidFill>
                <a:srgbClr val="333333"/>
              </a:solidFill>
              <a:latin typeface="Arial" panose="020B0604020202020204" pitchFamily="34" charset="0"/>
            </a:rPr>
            <a:t>үлэмж хэмжээний хохирол учруулсан /</a:t>
          </a:r>
          <a:r>
            <a:rPr lang="mn-MN" sz="1200" i="1" dirty="0">
              <a:solidFill>
                <a:srgbClr val="333333"/>
              </a:solidFill>
              <a:latin typeface="Arial" panose="020B0604020202020204" pitchFamily="34" charset="0"/>
            </a:rPr>
            <a:t>2.5.</a:t>
          </a:r>
          <a:r>
            <a:rPr lang="mn-MN" sz="1400" b="0" i="1" dirty="0"/>
            <a:t>4.2.“үлэмж хэмжээний хохирол” гэж арван мянган нэгжтэй тэнцэх хэмжээний төгрөг, түүнээс дээш хэмжээг ойлгоно./</a:t>
          </a:r>
          <a:r>
            <a:rPr lang="mn-MN" sz="1400" i="1" dirty="0">
              <a:solidFill>
                <a:srgbClr val="333333"/>
              </a:solidFill>
              <a:latin typeface="Arial" panose="020B0604020202020204" pitchFamily="34" charset="0"/>
            </a:rPr>
            <a:t> </a:t>
          </a:r>
          <a:endParaRPr lang="en-US" sz="1400" dirty="0"/>
        </a:p>
      </dgm:t>
    </dgm:pt>
    <dgm:pt modelId="{9531FE3A-D795-414D-B204-97BDBC00E580}" type="parTrans" cxnId="{38554454-9C4C-4992-BD74-7126FBCD67B3}">
      <dgm:prSet/>
      <dgm:spPr/>
      <dgm:t>
        <a:bodyPr/>
        <a:lstStyle/>
        <a:p>
          <a:endParaRPr lang="en-US" sz="1800"/>
        </a:p>
      </dgm:t>
    </dgm:pt>
    <dgm:pt modelId="{718922C8-7FB2-48F2-A119-9E92401D03D1}" type="sibTrans" cxnId="{38554454-9C4C-4992-BD74-7126FBCD67B3}">
      <dgm:prSet/>
      <dgm:spPr/>
      <dgm:t>
        <a:bodyPr/>
        <a:lstStyle/>
        <a:p>
          <a:endParaRPr lang="en-US" sz="1800"/>
        </a:p>
      </dgm:t>
    </dgm:pt>
    <dgm:pt modelId="{B48A1AA7-1C4B-44F1-A083-2FC74FB38CC8}">
      <dgm:prSet phldrT="[Text]" custT="1"/>
      <dgm:spPr/>
      <dgm:t>
        <a:bodyPr/>
        <a:lstStyle/>
        <a:p>
          <a:r>
            <a:rPr lang="mn-MN" sz="1800" b="1" dirty="0">
              <a:solidFill>
                <a:schemeClr val="bg2">
                  <a:lumMod val="25000"/>
                </a:schemeClr>
              </a:solidFill>
            </a:rPr>
            <a:t>Ял</a:t>
          </a:r>
          <a:endParaRPr lang="en-US" sz="1800" b="1" dirty="0">
            <a:solidFill>
              <a:schemeClr val="bg2">
                <a:lumMod val="25000"/>
              </a:schemeClr>
            </a:solidFill>
          </a:endParaRPr>
        </a:p>
      </dgm:t>
    </dgm:pt>
    <dgm:pt modelId="{8B39B035-9935-429A-9DA0-7C13A9979F95}" type="parTrans" cxnId="{EA4F2831-6679-495B-A208-86575B601833}">
      <dgm:prSet/>
      <dgm:spPr/>
      <dgm:t>
        <a:bodyPr/>
        <a:lstStyle/>
        <a:p>
          <a:endParaRPr lang="en-US" sz="1800"/>
        </a:p>
      </dgm:t>
    </dgm:pt>
    <dgm:pt modelId="{41B28F49-B516-4824-A7D6-5959D871CBEF}" type="sibTrans" cxnId="{EA4F2831-6679-495B-A208-86575B601833}">
      <dgm:prSet/>
      <dgm:spPr/>
      <dgm:t>
        <a:bodyPr/>
        <a:lstStyle/>
        <a:p>
          <a:endParaRPr lang="en-US" sz="1800"/>
        </a:p>
      </dgm:t>
    </dgm:pt>
    <dgm:pt modelId="{935F0090-5FC4-4B1E-AF6E-91F56B1C14E3}">
      <dgm:prSet phldrT="[Text]" custT="1"/>
      <dgm:spPr/>
      <dgm:t>
        <a:bodyPr/>
        <a:lstStyle/>
        <a:p>
          <a:r>
            <a:rPr lang="mn-MN" sz="1200" b="0" i="1" dirty="0">
              <a:solidFill>
                <a:srgbClr val="333333"/>
              </a:solidFill>
              <a:latin typeface="Arial" panose="020B0604020202020204" pitchFamily="34" charset="0"/>
            </a:rPr>
            <a:t>хоёр мянга долоон зуун нэгжээс арван дөрвөн мянган нэгжтэй тэнцэх хэмжээ /2700-14000/-ний төгрөгөөр торгох, </a:t>
          </a:r>
          <a:endParaRPr lang="en-US" sz="1200" b="0" dirty="0"/>
        </a:p>
      </dgm:t>
    </dgm:pt>
    <dgm:pt modelId="{0897F519-DFB1-4FFB-8586-D4907B97C3FC}" type="parTrans" cxnId="{981BBEF5-CA7E-463A-B2A7-05FA3B934967}">
      <dgm:prSet/>
      <dgm:spPr/>
      <dgm:t>
        <a:bodyPr/>
        <a:lstStyle/>
        <a:p>
          <a:endParaRPr lang="en-US" sz="1800"/>
        </a:p>
      </dgm:t>
    </dgm:pt>
    <dgm:pt modelId="{DC92C730-73B6-4CF5-866E-47D3088D75D7}" type="sibTrans" cxnId="{981BBEF5-CA7E-463A-B2A7-05FA3B934967}">
      <dgm:prSet/>
      <dgm:spPr/>
      <dgm:t>
        <a:bodyPr/>
        <a:lstStyle/>
        <a:p>
          <a:endParaRPr lang="en-US" sz="1800"/>
        </a:p>
      </dgm:t>
    </dgm:pt>
    <dgm:pt modelId="{7181F72A-0B74-495F-AEE4-6E18627CBA8F}">
      <dgm:prSet phldrT="[Text]" custT="1"/>
      <dgm:spPr/>
      <dgm:t>
        <a:bodyPr/>
        <a:lstStyle/>
        <a:p>
          <a:r>
            <a:rPr lang="mn-MN" sz="1200" b="0" i="1" dirty="0">
              <a:solidFill>
                <a:srgbClr val="333333"/>
              </a:solidFill>
              <a:latin typeface="Arial" panose="020B0604020202020204" pitchFamily="34" charset="0"/>
            </a:rPr>
            <a:t>бол эсхүл зургаан сараас гурван жил хүртэл хугацаа /6 сараас 3 жил/-аар хорих ял шийтгэнэ</a:t>
          </a:r>
          <a:endParaRPr lang="en-US" sz="1200" b="0" dirty="0"/>
        </a:p>
      </dgm:t>
    </dgm:pt>
    <dgm:pt modelId="{F3B4AC2C-30E1-46B0-A08C-B53E33D596EB}" type="parTrans" cxnId="{1F13A1F2-4092-4B57-8304-7D8A5D6E450F}">
      <dgm:prSet/>
      <dgm:spPr/>
      <dgm:t>
        <a:bodyPr/>
        <a:lstStyle/>
        <a:p>
          <a:endParaRPr lang="en-US" sz="1800"/>
        </a:p>
      </dgm:t>
    </dgm:pt>
    <dgm:pt modelId="{F93E1EE1-0E4C-4A54-A2BD-F7A64DF9A650}" type="sibTrans" cxnId="{1F13A1F2-4092-4B57-8304-7D8A5D6E450F}">
      <dgm:prSet/>
      <dgm:spPr/>
      <dgm:t>
        <a:bodyPr/>
        <a:lstStyle/>
        <a:p>
          <a:endParaRPr lang="en-US" sz="1800"/>
        </a:p>
      </dgm:t>
    </dgm:pt>
    <dgm:pt modelId="{6636E90A-1C0E-42C1-8E63-20B10CD7EE08}">
      <dgm:prSet phldrT="[Text]" custT="1"/>
      <dgm:spPr/>
      <dgm:t>
        <a:bodyPr/>
        <a:lstStyle/>
        <a:p>
          <a:r>
            <a:rPr lang="mn-MN" sz="1500" b="0" i="1" dirty="0">
              <a:solidFill>
                <a:srgbClr val="333333"/>
              </a:solidFill>
              <a:latin typeface="Arial" panose="020B0604020202020204" pitchFamily="34" charset="0"/>
            </a:rPr>
            <a:t>ашиг хонжоо олох зорилгоор </a:t>
          </a:r>
          <a:endParaRPr lang="en-US" sz="1500" b="0" dirty="0"/>
        </a:p>
      </dgm:t>
    </dgm:pt>
    <dgm:pt modelId="{8C1575B4-89E9-4BD4-AD9D-A30006F78739}" type="parTrans" cxnId="{728FF10A-D1C3-44BA-8B50-2CA6C8190CE4}">
      <dgm:prSet/>
      <dgm:spPr/>
      <dgm:t>
        <a:bodyPr/>
        <a:lstStyle/>
        <a:p>
          <a:endParaRPr lang="en-US" sz="1800"/>
        </a:p>
      </dgm:t>
    </dgm:pt>
    <dgm:pt modelId="{C851F001-14BC-4DA3-8C2E-9BA7D17F4DFB}" type="sibTrans" cxnId="{728FF10A-D1C3-44BA-8B50-2CA6C8190CE4}">
      <dgm:prSet/>
      <dgm:spPr/>
      <dgm:t>
        <a:bodyPr/>
        <a:lstStyle/>
        <a:p>
          <a:endParaRPr lang="en-US" sz="1800"/>
        </a:p>
      </dgm:t>
    </dgm:pt>
    <dgm:pt modelId="{EB0C4FD5-091F-42E3-85C9-663E0B6C0346}">
      <dgm:prSet phldrT="[Text]" custT="1"/>
      <dgm:spPr/>
      <dgm:t>
        <a:bodyPr/>
        <a:lstStyle/>
        <a:p>
          <a:r>
            <a:rPr lang="mn-MN" sz="1200" b="0" i="1" dirty="0">
              <a:solidFill>
                <a:srgbClr val="333333"/>
              </a:solidFill>
              <a:latin typeface="Arial" panose="020B0604020202020204" pitchFamily="34" charset="0"/>
            </a:rPr>
            <a:t>эсхүл зургаан сараас гурван жил хүртэл хугацаа /6 сараас 3 жил/-аар зорчих эрхийг хязгаарлах, </a:t>
          </a:r>
          <a:endParaRPr lang="en-US" sz="1200" b="0" dirty="0"/>
        </a:p>
      </dgm:t>
    </dgm:pt>
    <dgm:pt modelId="{FC1D7929-F2CE-4D16-B58C-ADF5AEDCCCB2}" type="parTrans" cxnId="{9A88F2A4-5BA3-421B-9901-4BC56D7FC6F7}">
      <dgm:prSet/>
      <dgm:spPr/>
      <dgm:t>
        <a:bodyPr/>
        <a:lstStyle/>
        <a:p>
          <a:endParaRPr lang="en-US" sz="1800"/>
        </a:p>
      </dgm:t>
    </dgm:pt>
    <dgm:pt modelId="{FEFBEB33-8F94-406D-B3D1-95A08F6AF443}" type="sibTrans" cxnId="{9A88F2A4-5BA3-421B-9901-4BC56D7FC6F7}">
      <dgm:prSet/>
      <dgm:spPr/>
      <dgm:t>
        <a:bodyPr/>
        <a:lstStyle/>
        <a:p>
          <a:endParaRPr lang="en-US" sz="1800"/>
        </a:p>
      </dgm:t>
    </dgm:pt>
    <dgm:pt modelId="{EB121F9D-ACF8-4054-A42B-4EF8BD9E40ED}" type="pres">
      <dgm:prSet presAssocID="{347FCC34-F308-4FD7-804C-EBFA45A38A37}" presName="Name0" presStyleCnt="0">
        <dgm:presLayoutVars>
          <dgm:dir/>
          <dgm:animLvl val="lvl"/>
          <dgm:resizeHandles val="exact"/>
        </dgm:presLayoutVars>
      </dgm:prSet>
      <dgm:spPr/>
    </dgm:pt>
    <dgm:pt modelId="{E46A548B-58A5-4589-BB15-59F319B039AF}" type="pres">
      <dgm:prSet presAssocID="{347FCC34-F308-4FD7-804C-EBFA45A38A37}" presName="tSp" presStyleCnt="0"/>
      <dgm:spPr/>
    </dgm:pt>
    <dgm:pt modelId="{F9822FB9-3B76-4669-AD37-C00B9B611D14}" type="pres">
      <dgm:prSet presAssocID="{347FCC34-F308-4FD7-804C-EBFA45A38A37}" presName="bSp" presStyleCnt="0"/>
      <dgm:spPr/>
    </dgm:pt>
    <dgm:pt modelId="{F089F633-034F-4DC0-BC11-307D3C3446FD}" type="pres">
      <dgm:prSet presAssocID="{347FCC34-F308-4FD7-804C-EBFA45A38A37}" presName="process" presStyleCnt="0"/>
      <dgm:spPr/>
    </dgm:pt>
    <dgm:pt modelId="{7565CF25-3EC9-4EA7-B7E2-761DDD40567B}" type="pres">
      <dgm:prSet presAssocID="{45768D47-B327-4F0F-815E-71335D39CDF8}" presName="composite1" presStyleCnt="0"/>
      <dgm:spPr/>
    </dgm:pt>
    <dgm:pt modelId="{0134193B-3CC9-459F-A557-AF6B424CD620}" type="pres">
      <dgm:prSet presAssocID="{45768D47-B327-4F0F-815E-71335D39CDF8}" presName="dummyNode1" presStyleLbl="node1" presStyleIdx="0" presStyleCnt="3"/>
      <dgm:spPr/>
    </dgm:pt>
    <dgm:pt modelId="{8E2CEC2F-3AAB-4DA3-9FFC-3B87C61DA1DF}" type="pres">
      <dgm:prSet presAssocID="{45768D47-B327-4F0F-815E-71335D39CDF8}" presName="childNode1" presStyleLbl="bgAcc1" presStyleIdx="0" presStyleCnt="3" custScaleX="138610" custLinFactNeighborX="14768" custLinFactNeighborY="2037">
        <dgm:presLayoutVars>
          <dgm:bulletEnabled val="1"/>
        </dgm:presLayoutVars>
      </dgm:prSet>
      <dgm:spPr/>
    </dgm:pt>
    <dgm:pt modelId="{47D32565-28CF-4160-935E-884B8906E253}" type="pres">
      <dgm:prSet presAssocID="{45768D47-B327-4F0F-815E-71335D39CDF8}" presName="childNode1tx" presStyleLbl="bgAcc1" presStyleIdx="0" presStyleCnt="3">
        <dgm:presLayoutVars>
          <dgm:bulletEnabled val="1"/>
        </dgm:presLayoutVars>
      </dgm:prSet>
      <dgm:spPr/>
    </dgm:pt>
    <dgm:pt modelId="{38B001FA-D15E-448D-9585-4233C4FEE437}" type="pres">
      <dgm:prSet presAssocID="{45768D47-B327-4F0F-815E-71335D39CDF8}" presName="parentNode1" presStyleLbl="node1" presStyleIdx="0" presStyleCnt="3">
        <dgm:presLayoutVars>
          <dgm:chMax val="1"/>
          <dgm:bulletEnabled val="1"/>
        </dgm:presLayoutVars>
      </dgm:prSet>
      <dgm:spPr/>
    </dgm:pt>
    <dgm:pt modelId="{E694E93C-54B4-462B-86D8-F433041727C9}" type="pres">
      <dgm:prSet presAssocID="{45768D47-B327-4F0F-815E-71335D39CDF8}" presName="connSite1" presStyleCnt="0"/>
      <dgm:spPr/>
    </dgm:pt>
    <dgm:pt modelId="{0F17D25B-940F-4465-B73E-ADC21595C1FE}" type="pres">
      <dgm:prSet presAssocID="{E720A48A-4BC4-49F6-B2DC-C014B519DD61}" presName="Name9" presStyleLbl="sibTrans2D1" presStyleIdx="0" presStyleCnt="2" custAng="488286" custLinFactNeighborX="-13182" custLinFactNeighborY="-10097"/>
      <dgm:spPr/>
    </dgm:pt>
    <dgm:pt modelId="{60F050F3-5DAD-4DF6-9C4C-F8E48CA64329}" type="pres">
      <dgm:prSet presAssocID="{B412FFE0-D8A4-4BBC-88EE-E07D3206D113}" presName="composite2" presStyleCnt="0"/>
      <dgm:spPr/>
    </dgm:pt>
    <dgm:pt modelId="{3C4E362F-4E00-4037-B4BD-DC13B749BA28}" type="pres">
      <dgm:prSet presAssocID="{B412FFE0-D8A4-4BBC-88EE-E07D3206D113}" presName="dummyNode2" presStyleLbl="node1" presStyleIdx="0" presStyleCnt="3"/>
      <dgm:spPr/>
    </dgm:pt>
    <dgm:pt modelId="{4D953E58-A28B-4923-978D-B862B28E368F}" type="pres">
      <dgm:prSet presAssocID="{B412FFE0-D8A4-4BBC-88EE-E07D3206D113}" presName="childNode2" presStyleLbl="bgAcc1" presStyleIdx="1" presStyleCnt="3" custScaleX="128785" custScaleY="119665" custLinFactNeighborX="4323" custLinFactNeighborY="892">
        <dgm:presLayoutVars>
          <dgm:bulletEnabled val="1"/>
        </dgm:presLayoutVars>
      </dgm:prSet>
      <dgm:spPr/>
    </dgm:pt>
    <dgm:pt modelId="{6AC7B245-5675-420D-87E6-B6C7C6B93B95}" type="pres">
      <dgm:prSet presAssocID="{B412FFE0-D8A4-4BBC-88EE-E07D3206D113}" presName="childNode2tx" presStyleLbl="bgAcc1" presStyleIdx="1" presStyleCnt="3">
        <dgm:presLayoutVars>
          <dgm:bulletEnabled val="1"/>
        </dgm:presLayoutVars>
      </dgm:prSet>
      <dgm:spPr/>
    </dgm:pt>
    <dgm:pt modelId="{12A9DC91-07FD-4ED6-B2EB-A8BF0BE93797}" type="pres">
      <dgm:prSet presAssocID="{B412FFE0-D8A4-4BBC-88EE-E07D3206D113}" presName="parentNode2" presStyleLbl="node1" presStyleIdx="1" presStyleCnt="3" custScaleX="111692" custScaleY="143611" custLinFactNeighborX="-2914" custLinFactNeighborY="-25742">
        <dgm:presLayoutVars>
          <dgm:chMax val="0"/>
          <dgm:bulletEnabled val="1"/>
        </dgm:presLayoutVars>
      </dgm:prSet>
      <dgm:spPr/>
    </dgm:pt>
    <dgm:pt modelId="{D269FB02-45DF-485B-BBA7-70B34D9260E9}" type="pres">
      <dgm:prSet presAssocID="{B412FFE0-D8A4-4BBC-88EE-E07D3206D113}" presName="connSite2" presStyleCnt="0"/>
      <dgm:spPr/>
    </dgm:pt>
    <dgm:pt modelId="{C8B14619-2678-4396-B3AA-534686376EE1}" type="pres">
      <dgm:prSet presAssocID="{61353EE1-DCE9-4951-91F3-63C1EB8AF0B1}" presName="Name18" presStyleLbl="sibTrans2D1" presStyleIdx="1" presStyleCnt="2" custAng="21372533" custLinFactNeighborX="-10341" custLinFactNeighborY="7387"/>
      <dgm:spPr/>
    </dgm:pt>
    <dgm:pt modelId="{5CCD976A-15EC-40DE-8434-F665BAF948D6}" type="pres">
      <dgm:prSet presAssocID="{B48A1AA7-1C4B-44F1-A083-2FC74FB38CC8}" presName="composite1" presStyleCnt="0"/>
      <dgm:spPr/>
    </dgm:pt>
    <dgm:pt modelId="{4122DB17-5ADA-4D51-922A-4EC5837EA011}" type="pres">
      <dgm:prSet presAssocID="{B48A1AA7-1C4B-44F1-A083-2FC74FB38CC8}" presName="dummyNode1" presStyleLbl="node1" presStyleIdx="1" presStyleCnt="3"/>
      <dgm:spPr/>
    </dgm:pt>
    <dgm:pt modelId="{7066B6C2-02D0-40EF-A4F5-E495B63A0D83}" type="pres">
      <dgm:prSet presAssocID="{B48A1AA7-1C4B-44F1-A083-2FC74FB38CC8}" presName="childNode1" presStyleLbl="bgAcc1" presStyleIdx="2" presStyleCnt="3" custScaleX="120575" custScaleY="122455" custLinFactNeighborX="-9365" custLinFactNeighborY="-776">
        <dgm:presLayoutVars>
          <dgm:bulletEnabled val="1"/>
        </dgm:presLayoutVars>
      </dgm:prSet>
      <dgm:spPr/>
    </dgm:pt>
    <dgm:pt modelId="{56F7B667-CDB6-4169-A9E0-E618B5110698}" type="pres">
      <dgm:prSet presAssocID="{B48A1AA7-1C4B-44F1-A083-2FC74FB38CC8}" presName="childNode1tx" presStyleLbl="bgAcc1" presStyleIdx="2" presStyleCnt="3">
        <dgm:presLayoutVars>
          <dgm:bulletEnabled val="1"/>
        </dgm:presLayoutVars>
      </dgm:prSet>
      <dgm:spPr/>
    </dgm:pt>
    <dgm:pt modelId="{B92556C6-FA3C-4468-A9AB-C7949CD34D6D}" type="pres">
      <dgm:prSet presAssocID="{B48A1AA7-1C4B-44F1-A083-2FC74FB38CC8}" presName="parentNode1" presStyleLbl="node1" presStyleIdx="2" presStyleCnt="3" custScaleX="45638" custScaleY="46138" custLinFactNeighborX="25006" custLinFactNeighborY="20916">
        <dgm:presLayoutVars>
          <dgm:chMax val="1"/>
          <dgm:bulletEnabled val="1"/>
        </dgm:presLayoutVars>
      </dgm:prSet>
      <dgm:spPr/>
    </dgm:pt>
    <dgm:pt modelId="{7CF20622-6790-4CC7-AB45-BA41D655B4B9}" type="pres">
      <dgm:prSet presAssocID="{B48A1AA7-1C4B-44F1-A083-2FC74FB38CC8}" presName="connSite1" presStyleCnt="0"/>
      <dgm:spPr/>
    </dgm:pt>
  </dgm:ptLst>
  <dgm:cxnLst>
    <dgm:cxn modelId="{728FF10A-D1C3-44BA-8B50-2CA6C8190CE4}" srcId="{45768D47-B327-4F0F-815E-71335D39CDF8}" destId="{6636E90A-1C0E-42C1-8E63-20B10CD7EE08}" srcOrd="2" destOrd="0" parTransId="{8C1575B4-89E9-4BD4-AD9D-A30006F78739}" sibTransId="{C851F001-14BC-4DA3-8C2E-9BA7D17F4DFB}"/>
    <dgm:cxn modelId="{3C78A80B-A83A-4DA9-B317-D3B5D828FBDC}" srcId="{45768D47-B327-4F0F-815E-71335D39CDF8}" destId="{ACB17CBC-CF33-4BCD-AEEF-849ABBBD24FC}" srcOrd="0" destOrd="0" parTransId="{60B8D5A3-76DC-4551-B86F-2BD49214581D}" sibTransId="{8F962897-8E00-44C0-B7AD-7ABE1E0E7D35}"/>
    <dgm:cxn modelId="{70C3FD0D-8B28-4081-9718-E9650C1D5766}" type="presOf" srcId="{BD9439DA-30B4-4FFA-A62C-97F8554E3272}" destId="{8E2CEC2F-3AAB-4DA3-9FFC-3B87C61DA1DF}" srcOrd="0" destOrd="1" presId="urn:microsoft.com/office/officeart/2005/8/layout/hProcess4"/>
    <dgm:cxn modelId="{6F9C3823-9DA8-474C-A133-FCF1D6ABC797}" type="presOf" srcId="{61353EE1-DCE9-4951-91F3-63C1EB8AF0B1}" destId="{C8B14619-2678-4396-B3AA-534686376EE1}" srcOrd="0" destOrd="0" presId="urn:microsoft.com/office/officeart/2005/8/layout/hProcess4"/>
    <dgm:cxn modelId="{46680824-0833-44C6-AB2D-453A89DFEC32}" type="presOf" srcId="{6636E90A-1C0E-42C1-8E63-20B10CD7EE08}" destId="{47D32565-28CF-4160-935E-884B8906E253}" srcOrd="1" destOrd="2" presId="urn:microsoft.com/office/officeart/2005/8/layout/hProcess4"/>
    <dgm:cxn modelId="{EA4F2831-6679-495B-A208-86575B601833}" srcId="{347FCC34-F308-4FD7-804C-EBFA45A38A37}" destId="{B48A1AA7-1C4B-44F1-A083-2FC74FB38CC8}" srcOrd="2" destOrd="0" parTransId="{8B39B035-9935-429A-9DA0-7C13A9979F95}" sibTransId="{41B28F49-B516-4824-A7D6-5959D871CBEF}"/>
    <dgm:cxn modelId="{94DD7431-337E-41C0-93C0-63B2C40CE2B1}" type="presOf" srcId="{BD9439DA-30B4-4FFA-A62C-97F8554E3272}" destId="{47D32565-28CF-4160-935E-884B8906E253}" srcOrd="1" destOrd="1" presId="urn:microsoft.com/office/officeart/2005/8/layout/hProcess4"/>
    <dgm:cxn modelId="{8CBDAA5E-CC28-4789-B88A-9544A163D07E}" type="presOf" srcId="{935F0090-5FC4-4B1E-AF6E-91F56B1C14E3}" destId="{7066B6C2-02D0-40EF-A4F5-E495B63A0D83}" srcOrd="0" destOrd="0" presId="urn:microsoft.com/office/officeart/2005/8/layout/hProcess4"/>
    <dgm:cxn modelId="{D76A7862-622F-4ECB-8749-44B9F8B3854D}" type="presOf" srcId="{EB0C4FD5-091F-42E3-85C9-663E0B6C0346}" destId="{56F7B667-CDB6-4169-A9E0-E618B5110698}" srcOrd="1" destOrd="1" presId="urn:microsoft.com/office/officeart/2005/8/layout/hProcess4"/>
    <dgm:cxn modelId="{500AB163-2CA1-413D-A377-356AA4105F14}" srcId="{347FCC34-F308-4FD7-804C-EBFA45A38A37}" destId="{45768D47-B327-4F0F-815E-71335D39CDF8}" srcOrd="0" destOrd="0" parTransId="{EF888E0D-2DD5-423F-8CAD-02F5C4A52712}" sibTransId="{E720A48A-4BC4-49F6-B2DC-C014B519DD61}"/>
    <dgm:cxn modelId="{E7CDB145-F45D-4586-8FD9-F906018C0DEC}" type="presOf" srcId="{6636E90A-1C0E-42C1-8E63-20B10CD7EE08}" destId="{8E2CEC2F-3AAB-4DA3-9FFC-3B87C61DA1DF}" srcOrd="0" destOrd="2" presId="urn:microsoft.com/office/officeart/2005/8/layout/hProcess4"/>
    <dgm:cxn modelId="{C95AE747-1BE4-458B-8703-EAA04BF841AD}" type="presOf" srcId="{45768D47-B327-4F0F-815E-71335D39CDF8}" destId="{38B001FA-D15E-448D-9585-4233C4FEE437}" srcOrd="0" destOrd="0" presId="urn:microsoft.com/office/officeart/2005/8/layout/hProcess4"/>
    <dgm:cxn modelId="{7BBD1B6C-6E03-429D-9A3F-F6F6F9D85598}" type="presOf" srcId="{ECCC2290-241E-4FC9-9095-B16BF2012826}" destId="{6AC7B245-5675-420D-87E6-B6C7C6B93B95}" srcOrd="1" destOrd="0" presId="urn:microsoft.com/office/officeart/2005/8/layout/hProcess4"/>
    <dgm:cxn modelId="{49CC304C-4AD6-4347-88B2-8B672CD7584B}" type="presOf" srcId="{B412FFE0-D8A4-4BBC-88EE-E07D3206D113}" destId="{12A9DC91-07FD-4ED6-B2EB-A8BF0BE93797}" srcOrd="0" destOrd="0" presId="urn:microsoft.com/office/officeart/2005/8/layout/hProcess4"/>
    <dgm:cxn modelId="{CEAC6053-A9CE-4EA7-A1AB-9E1670F3B09B}" type="presOf" srcId="{ACB17CBC-CF33-4BCD-AEEF-849ABBBD24FC}" destId="{47D32565-28CF-4160-935E-884B8906E253}" srcOrd="1" destOrd="0" presId="urn:microsoft.com/office/officeart/2005/8/layout/hProcess4"/>
    <dgm:cxn modelId="{38554454-9C4C-4992-BD74-7126FBCD67B3}" srcId="{B412FFE0-D8A4-4BBC-88EE-E07D3206D113}" destId="{ECCC2290-241E-4FC9-9095-B16BF2012826}" srcOrd="0" destOrd="0" parTransId="{9531FE3A-D795-414D-B204-97BDBC00E580}" sibTransId="{718922C8-7FB2-48F2-A119-9E92401D03D1}"/>
    <dgm:cxn modelId="{28C94B56-1499-4E1A-BF9F-6B432BE4C711}" type="presOf" srcId="{935F0090-5FC4-4B1E-AF6E-91F56B1C14E3}" destId="{56F7B667-CDB6-4169-A9E0-E618B5110698}" srcOrd="1" destOrd="0" presId="urn:microsoft.com/office/officeart/2005/8/layout/hProcess4"/>
    <dgm:cxn modelId="{8CB2AD5A-2128-4655-B7A3-31532B97617A}" srcId="{45768D47-B327-4F0F-815E-71335D39CDF8}" destId="{BD9439DA-30B4-4FFA-A62C-97F8554E3272}" srcOrd="1" destOrd="0" parTransId="{F55EA1AF-D9A1-4306-A06B-47DA1DD0D8EF}" sibTransId="{96D4F9E5-17E3-4F21-9B38-BABF1DD6C664}"/>
    <dgm:cxn modelId="{C750E491-6ED9-4977-B139-98B906C75218}" type="presOf" srcId="{E720A48A-4BC4-49F6-B2DC-C014B519DD61}" destId="{0F17D25B-940F-4465-B73E-ADC21595C1FE}" srcOrd="0" destOrd="0" presId="urn:microsoft.com/office/officeart/2005/8/layout/hProcess4"/>
    <dgm:cxn modelId="{4C6908A3-6E77-4FFE-B894-E2ED94D98E51}" type="presOf" srcId="{7181F72A-0B74-495F-AEE4-6E18627CBA8F}" destId="{7066B6C2-02D0-40EF-A4F5-E495B63A0D83}" srcOrd="0" destOrd="2" presId="urn:microsoft.com/office/officeart/2005/8/layout/hProcess4"/>
    <dgm:cxn modelId="{9A88F2A4-5BA3-421B-9901-4BC56D7FC6F7}" srcId="{B48A1AA7-1C4B-44F1-A083-2FC74FB38CC8}" destId="{EB0C4FD5-091F-42E3-85C9-663E0B6C0346}" srcOrd="1" destOrd="0" parTransId="{FC1D7929-F2CE-4D16-B58C-ADF5AEDCCCB2}" sibTransId="{FEFBEB33-8F94-406D-B3D1-95A08F6AF443}"/>
    <dgm:cxn modelId="{E82C17A6-4492-43EF-9C49-B6D74D81A8CC}" type="presOf" srcId="{ECCC2290-241E-4FC9-9095-B16BF2012826}" destId="{4D953E58-A28B-4923-978D-B862B28E368F}" srcOrd="0" destOrd="0" presId="urn:microsoft.com/office/officeart/2005/8/layout/hProcess4"/>
    <dgm:cxn modelId="{7E3969A9-D1C5-4DC3-B0E5-5B31AD4E2A9B}" type="presOf" srcId="{7181F72A-0B74-495F-AEE4-6E18627CBA8F}" destId="{56F7B667-CDB6-4169-A9E0-E618B5110698}" srcOrd="1" destOrd="2" presId="urn:microsoft.com/office/officeart/2005/8/layout/hProcess4"/>
    <dgm:cxn modelId="{A5B508AC-F05F-4B82-89D6-CFE6BFBBA2CF}" srcId="{347FCC34-F308-4FD7-804C-EBFA45A38A37}" destId="{B412FFE0-D8A4-4BBC-88EE-E07D3206D113}" srcOrd="1" destOrd="0" parTransId="{4FFD0D83-0146-46E6-B974-7736C16C97B2}" sibTransId="{61353EE1-DCE9-4951-91F3-63C1EB8AF0B1}"/>
    <dgm:cxn modelId="{2C8192D7-1928-4A48-A46F-304676B03B73}" type="presOf" srcId="{B48A1AA7-1C4B-44F1-A083-2FC74FB38CC8}" destId="{B92556C6-FA3C-4468-A9AB-C7949CD34D6D}" srcOrd="0" destOrd="0" presId="urn:microsoft.com/office/officeart/2005/8/layout/hProcess4"/>
    <dgm:cxn modelId="{7AC861E4-C435-407A-887D-467B7B8B35F2}" type="presOf" srcId="{347FCC34-F308-4FD7-804C-EBFA45A38A37}" destId="{EB121F9D-ACF8-4054-A42B-4EF8BD9E40ED}" srcOrd="0" destOrd="0" presId="urn:microsoft.com/office/officeart/2005/8/layout/hProcess4"/>
    <dgm:cxn modelId="{1F13A1F2-4092-4B57-8304-7D8A5D6E450F}" srcId="{B48A1AA7-1C4B-44F1-A083-2FC74FB38CC8}" destId="{7181F72A-0B74-495F-AEE4-6E18627CBA8F}" srcOrd="2" destOrd="0" parTransId="{F3B4AC2C-30E1-46B0-A08C-B53E33D596EB}" sibTransId="{F93E1EE1-0E4C-4A54-A2BD-F7A64DF9A650}"/>
    <dgm:cxn modelId="{20785DF5-4A8E-4F83-8A7E-08BEC0E0E2C2}" type="presOf" srcId="{ACB17CBC-CF33-4BCD-AEEF-849ABBBD24FC}" destId="{8E2CEC2F-3AAB-4DA3-9FFC-3B87C61DA1DF}" srcOrd="0" destOrd="0" presId="urn:microsoft.com/office/officeart/2005/8/layout/hProcess4"/>
    <dgm:cxn modelId="{981BBEF5-CA7E-463A-B2A7-05FA3B934967}" srcId="{B48A1AA7-1C4B-44F1-A083-2FC74FB38CC8}" destId="{935F0090-5FC4-4B1E-AF6E-91F56B1C14E3}" srcOrd="0" destOrd="0" parTransId="{0897F519-DFB1-4FFB-8586-D4907B97C3FC}" sibTransId="{DC92C730-73B6-4CF5-866E-47D3088D75D7}"/>
    <dgm:cxn modelId="{93840DF9-906D-4753-95F2-E6B0265E4C79}" type="presOf" srcId="{EB0C4FD5-091F-42E3-85C9-663E0B6C0346}" destId="{7066B6C2-02D0-40EF-A4F5-E495B63A0D83}" srcOrd="0" destOrd="1" presId="urn:microsoft.com/office/officeart/2005/8/layout/hProcess4"/>
    <dgm:cxn modelId="{4CC22824-E93E-43CB-887B-0A70795D26D3}" type="presParOf" srcId="{EB121F9D-ACF8-4054-A42B-4EF8BD9E40ED}" destId="{E46A548B-58A5-4589-BB15-59F319B039AF}" srcOrd="0" destOrd="0" presId="urn:microsoft.com/office/officeart/2005/8/layout/hProcess4"/>
    <dgm:cxn modelId="{53845D18-467D-484D-A722-929F61198520}" type="presParOf" srcId="{EB121F9D-ACF8-4054-A42B-4EF8BD9E40ED}" destId="{F9822FB9-3B76-4669-AD37-C00B9B611D14}" srcOrd="1" destOrd="0" presId="urn:microsoft.com/office/officeart/2005/8/layout/hProcess4"/>
    <dgm:cxn modelId="{75AC4784-0685-4EDA-BF5F-88D3E1E8AB12}" type="presParOf" srcId="{EB121F9D-ACF8-4054-A42B-4EF8BD9E40ED}" destId="{F089F633-034F-4DC0-BC11-307D3C3446FD}" srcOrd="2" destOrd="0" presId="urn:microsoft.com/office/officeart/2005/8/layout/hProcess4"/>
    <dgm:cxn modelId="{B717BB1A-1E7D-476F-8D2D-DBCE918A4FC4}" type="presParOf" srcId="{F089F633-034F-4DC0-BC11-307D3C3446FD}" destId="{7565CF25-3EC9-4EA7-B7E2-761DDD40567B}" srcOrd="0" destOrd="0" presId="urn:microsoft.com/office/officeart/2005/8/layout/hProcess4"/>
    <dgm:cxn modelId="{3CC96EE9-B328-4AC7-9828-D3FFAE5943D1}" type="presParOf" srcId="{7565CF25-3EC9-4EA7-B7E2-761DDD40567B}" destId="{0134193B-3CC9-459F-A557-AF6B424CD620}" srcOrd="0" destOrd="0" presId="urn:microsoft.com/office/officeart/2005/8/layout/hProcess4"/>
    <dgm:cxn modelId="{9C77DD0D-6092-42FA-B6EE-18C6DA59B5C3}" type="presParOf" srcId="{7565CF25-3EC9-4EA7-B7E2-761DDD40567B}" destId="{8E2CEC2F-3AAB-4DA3-9FFC-3B87C61DA1DF}" srcOrd="1" destOrd="0" presId="urn:microsoft.com/office/officeart/2005/8/layout/hProcess4"/>
    <dgm:cxn modelId="{DB74C6AB-EA05-4FC1-AEDE-81363ADF7A96}" type="presParOf" srcId="{7565CF25-3EC9-4EA7-B7E2-761DDD40567B}" destId="{47D32565-28CF-4160-935E-884B8906E253}" srcOrd="2" destOrd="0" presId="urn:microsoft.com/office/officeart/2005/8/layout/hProcess4"/>
    <dgm:cxn modelId="{A79C29DE-7F19-4A5B-8F5B-07479C793CE1}" type="presParOf" srcId="{7565CF25-3EC9-4EA7-B7E2-761DDD40567B}" destId="{38B001FA-D15E-448D-9585-4233C4FEE437}" srcOrd="3" destOrd="0" presId="urn:microsoft.com/office/officeart/2005/8/layout/hProcess4"/>
    <dgm:cxn modelId="{84C38DBC-6340-48FD-804E-38F33013F8ED}" type="presParOf" srcId="{7565CF25-3EC9-4EA7-B7E2-761DDD40567B}" destId="{E694E93C-54B4-462B-86D8-F433041727C9}" srcOrd="4" destOrd="0" presId="urn:microsoft.com/office/officeart/2005/8/layout/hProcess4"/>
    <dgm:cxn modelId="{2EB3F757-42B8-4731-890D-4BB31F7BE2EA}" type="presParOf" srcId="{F089F633-034F-4DC0-BC11-307D3C3446FD}" destId="{0F17D25B-940F-4465-B73E-ADC21595C1FE}" srcOrd="1" destOrd="0" presId="urn:microsoft.com/office/officeart/2005/8/layout/hProcess4"/>
    <dgm:cxn modelId="{669DF2B5-D7B2-48EB-A0F4-FF8EFEB0AB72}" type="presParOf" srcId="{F089F633-034F-4DC0-BC11-307D3C3446FD}" destId="{60F050F3-5DAD-4DF6-9C4C-F8E48CA64329}" srcOrd="2" destOrd="0" presId="urn:microsoft.com/office/officeart/2005/8/layout/hProcess4"/>
    <dgm:cxn modelId="{F01CD32E-D1C8-40BE-8622-02E05B2CDE34}" type="presParOf" srcId="{60F050F3-5DAD-4DF6-9C4C-F8E48CA64329}" destId="{3C4E362F-4E00-4037-B4BD-DC13B749BA28}" srcOrd="0" destOrd="0" presId="urn:microsoft.com/office/officeart/2005/8/layout/hProcess4"/>
    <dgm:cxn modelId="{A97BF70D-B5B4-4764-9954-14AF59CD36F6}" type="presParOf" srcId="{60F050F3-5DAD-4DF6-9C4C-F8E48CA64329}" destId="{4D953E58-A28B-4923-978D-B862B28E368F}" srcOrd="1" destOrd="0" presId="urn:microsoft.com/office/officeart/2005/8/layout/hProcess4"/>
    <dgm:cxn modelId="{365A4B42-5230-4558-A1B9-1E8DF0D99A2A}" type="presParOf" srcId="{60F050F3-5DAD-4DF6-9C4C-F8E48CA64329}" destId="{6AC7B245-5675-420D-87E6-B6C7C6B93B95}" srcOrd="2" destOrd="0" presId="urn:microsoft.com/office/officeart/2005/8/layout/hProcess4"/>
    <dgm:cxn modelId="{B85D73A8-8BF0-4EFF-9D7D-8CD2C0E356E5}" type="presParOf" srcId="{60F050F3-5DAD-4DF6-9C4C-F8E48CA64329}" destId="{12A9DC91-07FD-4ED6-B2EB-A8BF0BE93797}" srcOrd="3" destOrd="0" presId="urn:microsoft.com/office/officeart/2005/8/layout/hProcess4"/>
    <dgm:cxn modelId="{4B2CE595-3E10-4A76-89E8-FBF66B4E9D0B}" type="presParOf" srcId="{60F050F3-5DAD-4DF6-9C4C-F8E48CA64329}" destId="{D269FB02-45DF-485B-BBA7-70B34D9260E9}" srcOrd="4" destOrd="0" presId="urn:microsoft.com/office/officeart/2005/8/layout/hProcess4"/>
    <dgm:cxn modelId="{A3205DD4-34BE-45B0-A845-10C968AD3974}" type="presParOf" srcId="{F089F633-034F-4DC0-BC11-307D3C3446FD}" destId="{C8B14619-2678-4396-B3AA-534686376EE1}" srcOrd="3" destOrd="0" presId="urn:microsoft.com/office/officeart/2005/8/layout/hProcess4"/>
    <dgm:cxn modelId="{5DD8CD39-BAAB-4B5A-B7C3-051802B0DE23}" type="presParOf" srcId="{F089F633-034F-4DC0-BC11-307D3C3446FD}" destId="{5CCD976A-15EC-40DE-8434-F665BAF948D6}" srcOrd="4" destOrd="0" presId="urn:microsoft.com/office/officeart/2005/8/layout/hProcess4"/>
    <dgm:cxn modelId="{E29FFFFD-6672-4457-BDA9-4036961AA75D}" type="presParOf" srcId="{5CCD976A-15EC-40DE-8434-F665BAF948D6}" destId="{4122DB17-5ADA-4D51-922A-4EC5837EA011}" srcOrd="0" destOrd="0" presId="urn:microsoft.com/office/officeart/2005/8/layout/hProcess4"/>
    <dgm:cxn modelId="{BC70706F-FC84-40BB-90F4-4F65619D108B}" type="presParOf" srcId="{5CCD976A-15EC-40DE-8434-F665BAF948D6}" destId="{7066B6C2-02D0-40EF-A4F5-E495B63A0D83}" srcOrd="1" destOrd="0" presId="urn:microsoft.com/office/officeart/2005/8/layout/hProcess4"/>
    <dgm:cxn modelId="{053DC7D7-4E0B-4857-811C-AF6B02EFAC76}" type="presParOf" srcId="{5CCD976A-15EC-40DE-8434-F665BAF948D6}" destId="{56F7B667-CDB6-4169-A9E0-E618B5110698}" srcOrd="2" destOrd="0" presId="urn:microsoft.com/office/officeart/2005/8/layout/hProcess4"/>
    <dgm:cxn modelId="{40540A08-06BB-4617-AD51-F2D73AF0A601}" type="presParOf" srcId="{5CCD976A-15EC-40DE-8434-F665BAF948D6}" destId="{B92556C6-FA3C-4468-A9AB-C7949CD34D6D}" srcOrd="3" destOrd="0" presId="urn:microsoft.com/office/officeart/2005/8/layout/hProcess4"/>
    <dgm:cxn modelId="{85C5E947-26D1-43BB-939A-533F00FECD1F}" type="presParOf" srcId="{5CCD976A-15EC-40DE-8434-F665BAF948D6}" destId="{7CF20622-6790-4CC7-AB45-BA41D655B4B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40322-6CF3-4D3A-BD91-806AEF8624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B07BA8-DA64-416A-9D28-F6A7A6589428}">
      <dgm:prSet phldrT="[Text]" custT="1"/>
      <dgm:spPr/>
      <dgm:t>
        <a:bodyPr/>
        <a:lstStyle/>
        <a:p>
          <a:r>
            <a:rPr lang="mn-MN" sz="2400" dirty="0">
              <a:latin typeface="Arial" panose="020B0604020202020204" pitchFamily="34" charset="0"/>
              <a:cs typeface="Arial" panose="020B0604020202020204" pitchFamily="34" charset="0"/>
            </a:rPr>
            <a:t>ХУУЛИЙН ТАЙЛБАР </a:t>
          </a:r>
          <a:endParaRPr lang="en-US" sz="2400" dirty="0">
            <a:latin typeface="Arial" panose="020B0604020202020204" pitchFamily="34" charset="0"/>
            <a:cs typeface="Arial" panose="020B0604020202020204" pitchFamily="34" charset="0"/>
          </a:endParaRPr>
        </a:p>
      </dgm:t>
    </dgm:pt>
    <dgm:pt modelId="{02CBEA86-9A1B-45BB-88B3-6064D3C51D7E}" type="parTrans" cxnId="{5306C75A-3270-4F1E-9DFA-1DBD4DFC8E87}">
      <dgm:prSet/>
      <dgm:spPr/>
      <dgm:t>
        <a:bodyPr/>
        <a:lstStyle/>
        <a:p>
          <a:endParaRPr lang="en-US"/>
        </a:p>
      </dgm:t>
    </dgm:pt>
    <dgm:pt modelId="{827AC81C-361D-4DE8-A3DC-19B150C95993}" type="sibTrans" cxnId="{5306C75A-3270-4F1E-9DFA-1DBD4DFC8E87}">
      <dgm:prSet/>
      <dgm:spPr/>
      <dgm:t>
        <a:bodyPr/>
        <a:lstStyle/>
        <a:p>
          <a:endParaRPr lang="en-US"/>
        </a:p>
      </dgm:t>
    </dgm:pt>
    <dgm:pt modelId="{4D3CACEE-C83B-484C-9F45-E5AD2C6C6CE8}" type="pres">
      <dgm:prSet presAssocID="{84E40322-6CF3-4D3A-BD91-806AEF86244B}" presName="diagram" presStyleCnt="0">
        <dgm:presLayoutVars>
          <dgm:dir/>
          <dgm:resizeHandles val="exact"/>
        </dgm:presLayoutVars>
      </dgm:prSet>
      <dgm:spPr/>
    </dgm:pt>
    <dgm:pt modelId="{E628C46E-FD24-41A6-837A-08E5E981F4FF}" type="pres">
      <dgm:prSet presAssocID="{4EB07BA8-DA64-416A-9D28-F6A7A6589428}" presName="node" presStyleLbl="node1" presStyleIdx="0" presStyleCnt="1" custScaleX="723675">
        <dgm:presLayoutVars>
          <dgm:bulletEnabled val="1"/>
        </dgm:presLayoutVars>
      </dgm:prSet>
      <dgm:spPr/>
    </dgm:pt>
  </dgm:ptLst>
  <dgm:cxnLst>
    <dgm:cxn modelId="{5306C75A-3270-4F1E-9DFA-1DBD4DFC8E87}" srcId="{84E40322-6CF3-4D3A-BD91-806AEF86244B}" destId="{4EB07BA8-DA64-416A-9D28-F6A7A6589428}" srcOrd="0" destOrd="0" parTransId="{02CBEA86-9A1B-45BB-88B3-6064D3C51D7E}" sibTransId="{827AC81C-361D-4DE8-A3DC-19B150C95993}"/>
    <dgm:cxn modelId="{F7E2A9B9-CE6A-4A34-9892-0D1961FD42CC}" type="presOf" srcId="{4EB07BA8-DA64-416A-9D28-F6A7A6589428}" destId="{E628C46E-FD24-41A6-837A-08E5E981F4FF}" srcOrd="0" destOrd="0" presId="urn:microsoft.com/office/officeart/2005/8/layout/default"/>
    <dgm:cxn modelId="{4F72D2BC-9866-49F3-BD63-4F738A5278D4}" type="presOf" srcId="{84E40322-6CF3-4D3A-BD91-806AEF86244B}" destId="{4D3CACEE-C83B-484C-9F45-E5AD2C6C6CE8}" srcOrd="0" destOrd="0" presId="urn:microsoft.com/office/officeart/2005/8/layout/default"/>
    <dgm:cxn modelId="{5F5266F3-E2C0-43DE-B8C9-00AD7B753BAA}" type="presParOf" srcId="{4D3CACEE-C83B-484C-9F45-E5AD2C6C6CE8}" destId="{E628C46E-FD24-41A6-837A-08E5E981F4F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27A709-CD74-46AA-B782-91FB676FA71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ED57810-070A-4915-9E69-22547CE550DE}">
      <dgm:prSet phldrT="[Text]" custT="1"/>
      <dgm:spPr/>
      <dgm:t>
        <a:bodyPr/>
        <a:lstStyle/>
        <a:p>
          <a:r>
            <a:rPr lang="mn-MN" sz="3200" dirty="0"/>
            <a:t>Зорилго</a:t>
          </a:r>
          <a:endParaRPr lang="en-US" sz="3200" dirty="0"/>
        </a:p>
      </dgm:t>
    </dgm:pt>
    <dgm:pt modelId="{9FC798E6-3E1A-4FE2-9ADF-F96BCDE79F19}" type="parTrans" cxnId="{530DB9F2-D199-439D-B4A0-F01003621DAB}">
      <dgm:prSet/>
      <dgm:spPr/>
      <dgm:t>
        <a:bodyPr/>
        <a:lstStyle/>
        <a:p>
          <a:endParaRPr lang="en-US"/>
        </a:p>
      </dgm:t>
    </dgm:pt>
    <dgm:pt modelId="{469567BF-A430-4455-8700-6E3307A6716F}" type="sibTrans" cxnId="{530DB9F2-D199-439D-B4A0-F01003621DAB}">
      <dgm:prSet/>
      <dgm:spPr/>
      <dgm:t>
        <a:bodyPr/>
        <a:lstStyle/>
        <a:p>
          <a:endParaRPr lang="en-US"/>
        </a:p>
      </dgm:t>
    </dgm:pt>
    <dgm:pt modelId="{4D4DD2EF-42C4-4021-AC70-800A3D015E21}">
      <dgm:prSet phldrT="[Text]" custT="1"/>
      <dgm:spPr/>
      <dgm:t>
        <a:bodyPr/>
        <a:lstStyle/>
        <a:p>
          <a:r>
            <a:rPr lang="en-US" sz="20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Өөртөө, </a:t>
          </a:r>
          <a:r>
            <a:rPr lang="en-US" sz="20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бусдад</a:t>
          </a:r>
          <a:r>
            <a:rPr lang="en-US" sz="20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0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давуу</a:t>
          </a:r>
          <a:r>
            <a:rPr lang="en-US" sz="20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0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a:t>
          </a:r>
          <a:r>
            <a:rPr lang="en-US" sz="20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0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бий</a:t>
          </a:r>
          <a:r>
            <a:rPr lang="en-US" sz="20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0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болгох</a:t>
          </a:r>
          <a:r>
            <a:rPr lang="en-US" sz="20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p>
      </dgm:t>
    </dgm:pt>
    <dgm:pt modelId="{C10E3297-AB9C-400C-812F-68CDD1CA4FB5}" type="parTrans" cxnId="{95EA0065-8BE9-4D90-A22E-DCFBADD9C203}">
      <dgm:prSet/>
      <dgm:spPr/>
      <dgm:t>
        <a:bodyPr/>
        <a:lstStyle/>
        <a:p>
          <a:endParaRPr lang="en-US"/>
        </a:p>
      </dgm:t>
    </dgm:pt>
    <dgm:pt modelId="{73AC6D24-F4CA-44D5-970D-7BF4F6CFA114}" type="sibTrans" cxnId="{95EA0065-8BE9-4D90-A22E-DCFBADD9C203}">
      <dgm:prSet/>
      <dgm:spPr/>
      <dgm:t>
        <a:bodyPr/>
        <a:lstStyle/>
        <a:p>
          <a:endParaRPr lang="en-US"/>
        </a:p>
      </dgm:t>
    </dgm:pt>
    <dgm:pt modelId="{FEDA1910-40B3-4226-8580-8AE3A08EDF06}">
      <dgm:prSet phldrT="[Text]"/>
      <dgm:spPr/>
      <dgm:t>
        <a:bodyPr/>
        <a:lstStyle/>
        <a:p>
          <a:r>
            <a:rPr lang="mn-MN" dirty="0"/>
            <a:t>хэнд</a:t>
          </a:r>
          <a:endParaRPr lang="en-US" dirty="0"/>
        </a:p>
      </dgm:t>
    </dgm:pt>
    <dgm:pt modelId="{227742B2-0FD3-4DED-BC36-8EC234646625}" type="parTrans" cxnId="{8B7A9137-A311-4E7C-A4F5-B891015321C4}">
      <dgm:prSet/>
      <dgm:spPr/>
      <dgm:t>
        <a:bodyPr/>
        <a:lstStyle/>
        <a:p>
          <a:endParaRPr lang="en-US"/>
        </a:p>
      </dgm:t>
    </dgm:pt>
    <dgm:pt modelId="{5CC15493-671F-4008-8E99-CC575850585D}" type="sibTrans" cxnId="{8B7A9137-A311-4E7C-A4F5-B891015321C4}">
      <dgm:prSet/>
      <dgm:spPr/>
      <dgm:t>
        <a:bodyPr/>
        <a:lstStyle/>
        <a:p>
          <a:endParaRPr lang="en-US"/>
        </a:p>
      </dgm:t>
    </dgm:pt>
    <dgm:pt modelId="{5136A1A2-B85B-46A1-9A4B-40C51088C3A9}">
      <dgm:prSet phldrT="[Text]" custT="1"/>
      <dgm:spPr/>
      <dgm:t>
        <a:bodyPr/>
        <a:lstStyle/>
        <a:p>
          <a:r>
            <a:rPr lang="en-US" sz="1600" b="1" dirty="0" err="1">
              <a:latin typeface="Arial" panose="020B0604020202020204" pitchFamily="34" charset="0"/>
              <a:cs typeface="Arial" panose="020B0604020202020204" pitchFamily="34" charset="0"/>
            </a:rPr>
            <a:t>хууль</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захиргааны</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хэм</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хэмжээний</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акт</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хэлцлээр</a:t>
          </a:r>
          <a:r>
            <a:rPr lang="en-US" sz="1600" b="1" dirty="0">
              <a:latin typeface="Arial" panose="020B0604020202020204" pitchFamily="34" charset="0"/>
              <a:cs typeface="Arial" panose="020B0604020202020204" pitchFamily="34" charset="0"/>
            </a:rPr>
            <a:t> үүрэг </a:t>
          </a:r>
          <a:r>
            <a:rPr lang="en-US" sz="1600" b="1" dirty="0" err="1">
              <a:latin typeface="Arial" panose="020B0604020202020204" pitchFamily="34" charset="0"/>
              <a:cs typeface="Arial" panose="020B0604020202020204" pitchFamily="34" charset="0"/>
            </a:rPr>
            <a:t>хүлээсэн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хүн</a:t>
          </a:r>
          <a:r>
            <a:rPr lang="en-US" sz="1600" b="1" dirty="0">
              <a:latin typeface="Arial" panose="020B0604020202020204" pitchFamily="34" charset="0"/>
              <a:cs typeface="Arial" panose="020B0604020202020204" pitchFamily="34" charset="0"/>
            </a:rPr>
            <a:t>, эсхүл нийтийн </a:t>
          </a:r>
          <a:r>
            <a:rPr lang="en-US" sz="1600" b="1" dirty="0" err="1">
              <a:latin typeface="Arial" panose="020B0604020202020204" pitchFamily="34" charset="0"/>
              <a:cs typeface="Arial" panose="020B0604020202020204" pitchFamily="34" charset="0"/>
            </a:rPr>
            <a:t>албан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тушаалтан</a:t>
          </a:r>
          <a:r>
            <a:rPr lang="mn-MN" sz="1600" b="1" dirty="0">
              <a:latin typeface="Arial" panose="020B0604020202020204" pitchFamily="34" charset="0"/>
              <a:cs typeface="Arial" panose="020B0604020202020204" pitchFamily="34" charset="0"/>
            </a:rPr>
            <a:t>д</a:t>
          </a:r>
          <a:endParaRPr lang="en-US" sz="1600" b="1" dirty="0">
            <a:latin typeface="Arial" panose="020B0604020202020204" pitchFamily="34" charset="0"/>
            <a:cs typeface="Arial" panose="020B0604020202020204" pitchFamily="34" charset="0"/>
          </a:endParaRPr>
        </a:p>
      </dgm:t>
    </dgm:pt>
    <dgm:pt modelId="{CEF9F730-C7AA-4718-8A60-7319C7EB03A5}" type="parTrans" cxnId="{BD4EDBCA-6A33-4F7F-8B18-91EB29B4779F}">
      <dgm:prSet/>
      <dgm:spPr/>
      <dgm:t>
        <a:bodyPr/>
        <a:lstStyle/>
        <a:p>
          <a:endParaRPr lang="en-US"/>
        </a:p>
      </dgm:t>
    </dgm:pt>
    <dgm:pt modelId="{5929A690-4091-4E0B-B7F5-A84B47971FC1}" type="sibTrans" cxnId="{BD4EDBCA-6A33-4F7F-8B18-91EB29B4779F}">
      <dgm:prSet/>
      <dgm:spPr/>
      <dgm:t>
        <a:bodyPr/>
        <a:lstStyle/>
        <a:p>
          <a:endParaRPr lang="en-US"/>
        </a:p>
      </dgm:t>
    </dgm:pt>
    <dgm:pt modelId="{51B83B26-4C8E-4139-92BB-6B1E07168A1C}">
      <dgm:prSet phldrT="[Text]" phldr="1"/>
      <dgm:spPr/>
      <dgm:t>
        <a:bodyPr/>
        <a:lstStyle/>
        <a:p>
          <a:endParaRPr lang="en-US" dirty="0"/>
        </a:p>
      </dgm:t>
    </dgm:pt>
    <dgm:pt modelId="{0122571A-9DEB-4E87-A612-4563065EE74E}" type="parTrans" cxnId="{9B17023E-99FC-4385-B1E9-70CB8B29B8F4}">
      <dgm:prSet/>
      <dgm:spPr/>
      <dgm:t>
        <a:bodyPr/>
        <a:lstStyle/>
        <a:p>
          <a:endParaRPr lang="en-US"/>
        </a:p>
      </dgm:t>
    </dgm:pt>
    <dgm:pt modelId="{A887C5EB-E430-48FA-9BF9-6A9EC3AC9AE1}" type="sibTrans" cxnId="{9B17023E-99FC-4385-B1E9-70CB8B29B8F4}">
      <dgm:prSet/>
      <dgm:spPr/>
      <dgm:t>
        <a:bodyPr/>
        <a:lstStyle/>
        <a:p>
          <a:endParaRPr lang="en-US"/>
        </a:p>
      </dgm:t>
    </dgm:pt>
    <dgm:pt modelId="{1A748A8E-A7B8-4E46-99D5-5795E4777CB9}">
      <dgm:prSet phldrT="[Text]" custT="1"/>
      <dgm:spPr/>
      <dgm:t>
        <a:bodyPr/>
        <a:lstStyle/>
        <a:p>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албаны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чиг</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үүрэг,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бүрэн</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тушаалын</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байдалтай</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нь</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холбогдуула</a:t>
          </a:r>
          <a:r>
            <a:rPr lang="mn-MN"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a:t>
          </a:r>
          <a:endParaRPr lang="en-US" sz="1600" b="1" dirty="0"/>
        </a:p>
      </dgm:t>
    </dgm:pt>
    <dgm:pt modelId="{DFB4EAB2-E438-4951-A6A1-CEB5989447B1}" type="parTrans" cxnId="{A6A45110-6D5F-4BE1-855C-2D80DB1AC23D}">
      <dgm:prSet/>
      <dgm:spPr/>
      <dgm:t>
        <a:bodyPr/>
        <a:lstStyle/>
        <a:p>
          <a:endParaRPr lang="en-US"/>
        </a:p>
      </dgm:t>
    </dgm:pt>
    <dgm:pt modelId="{E2D588F9-0383-4D36-870A-C8E363C3FF9F}" type="sibTrans" cxnId="{A6A45110-6D5F-4BE1-855C-2D80DB1AC23D}">
      <dgm:prSet/>
      <dgm:spPr/>
      <dgm:t>
        <a:bodyPr/>
        <a:lstStyle/>
        <a:p>
          <a:endParaRPr lang="en-US"/>
        </a:p>
      </dgm:t>
    </dgm:pt>
    <dgm:pt modelId="{EEFA8F8F-7953-4D8E-950D-9A096611F059}">
      <dgm:prSet/>
      <dgm:spPr/>
      <dgm:t>
        <a:bodyPr/>
        <a:lstStyle/>
        <a:p>
          <a:r>
            <a:rPr lang="mn-MN" dirty="0"/>
            <a:t>Хахууль</a:t>
          </a:r>
          <a:endParaRPr lang="en-US" dirty="0"/>
        </a:p>
      </dgm:t>
    </dgm:pt>
    <dgm:pt modelId="{CD2008DC-46E6-4092-A954-0758470A8DFB}" type="parTrans" cxnId="{227A0E0C-EFE4-4EA5-9B65-AC222E1EB049}">
      <dgm:prSet/>
      <dgm:spPr/>
      <dgm:t>
        <a:bodyPr/>
        <a:lstStyle/>
        <a:p>
          <a:endParaRPr lang="en-US"/>
        </a:p>
      </dgm:t>
    </dgm:pt>
    <dgm:pt modelId="{955CACEC-7786-491C-83A0-C7BD1FE54504}" type="sibTrans" cxnId="{227A0E0C-EFE4-4EA5-9B65-AC222E1EB049}">
      <dgm:prSet/>
      <dgm:spPr/>
      <dgm:t>
        <a:bodyPr/>
        <a:lstStyle/>
        <a:p>
          <a:endParaRPr lang="en-US"/>
        </a:p>
      </dgm:t>
    </dgm:pt>
    <dgm:pt modelId="{6F53358F-8E0B-48A5-8E64-26E1EEA17EA7}">
      <dgm:prSet/>
      <dgm:spPr/>
      <dgm:t>
        <a:bodyPr/>
        <a:lstStyle/>
        <a:p>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зүйл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өгсөн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p>
      </dgm:t>
    </dgm:pt>
    <dgm:pt modelId="{A8B2D444-006A-49EE-8818-3BB83C6B1A7D}" type="parTrans" cxnId="{FF5669B4-9B49-4467-AA39-F5623080C7B1}">
      <dgm:prSet/>
      <dgm:spPr/>
      <dgm:t>
        <a:bodyPr/>
        <a:lstStyle/>
        <a:p>
          <a:endParaRPr lang="en-US"/>
        </a:p>
      </dgm:t>
    </dgm:pt>
    <dgm:pt modelId="{F6DCAEF2-6FF5-48AB-859A-68BC4875B16A}" type="sibTrans" cxnId="{FF5669B4-9B49-4467-AA39-F5623080C7B1}">
      <dgm:prSet/>
      <dgm:spPr/>
      <dgm:t>
        <a:bodyPr/>
        <a:lstStyle/>
        <a:p>
          <a:endParaRPr lang="en-US"/>
        </a:p>
      </dgm:t>
    </dgm:pt>
    <dgm:pt modelId="{572F8555-50C0-455F-AB5B-BB725F08B001}">
      <dgm:prSet/>
      <dgm:spPr/>
      <dgm:t>
        <a:bodyPr/>
        <a:lstStyle/>
        <a:p>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эдийн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баялаг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2922C153-4196-4DC7-B90E-24D5901DB471}" type="parTrans" cxnId="{380CC35B-2ED9-4C3C-8062-EFC29F79EEB3}">
      <dgm:prSet/>
      <dgm:spPr/>
      <dgm:t>
        <a:bodyPr/>
        <a:lstStyle/>
        <a:p>
          <a:endParaRPr lang="en-US"/>
        </a:p>
      </dgm:t>
    </dgm:pt>
    <dgm:pt modelId="{ED48D870-767A-41D3-86E8-342E1EE3B77D}" type="sibTrans" cxnId="{380CC35B-2ED9-4C3C-8062-EFC29F79EEB3}">
      <dgm:prSet/>
      <dgm:spPr/>
      <dgm:t>
        <a:bodyPr/>
        <a:lstStyle/>
        <a:p>
          <a:endParaRPr lang="en-US"/>
        </a:p>
      </dgm:t>
    </dgm:pt>
    <dgm:pt modelId="{EFE4F1A9-67D3-4E6E-81B1-F848F9C410F3}">
      <dgm:prSet/>
      <dgm:spPr/>
      <dgm:t>
        <a:bodyPr/>
        <a:lstStyle/>
        <a:p>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тэдгээрийг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өмчлөх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шилжүүлсэн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7B10E646-C715-4AC4-A8AE-2C1BFF6BE429}" type="parTrans" cxnId="{60DD7942-7FD2-43C8-9AFE-D110AE017A06}">
      <dgm:prSet/>
      <dgm:spPr/>
      <dgm:t>
        <a:bodyPr/>
        <a:lstStyle/>
        <a:p>
          <a:endParaRPr lang="en-US"/>
        </a:p>
      </dgm:t>
    </dgm:pt>
    <dgm:pt modelId="{962D0170-10E5-4C96-9757-9E9F968F11FA}" type="sibTrans" cxnId="{60DD7942-7FD2-43C8-9AFE-D110AE017A06}">
      <dgm:prSet/>
      <dgm:spPr/>
      <dgm:t>
        <a:bodyPr/>
        <a:lstStyle/>
        <a:p>
          <a:endParaRPr lang="en-US"/>
        </a:p>
      </dgm:t>
    </dgm:pt>
    <dgm:pt modelId="{9D092824-BB8E-4137-87E2-095C6F4A8875}">
      <dgm:prSet/>
      <dgm:spPr/>
      <dgm:t>
        <a:bodyPr/>
        <a:lstStyle/>
        <a:p>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эсхүл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хөнгөлөлттэй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үйлчилгээ</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үзүүлсэн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A4BA0B96-8591-4EE7-B9BE-8D2E749CCEEB}" type="parTrans" cxnId="{F5277B60-1E82-48DF-9B6E-71FC8F702BC9}">
      <dgm:prSet/>
      <dgm:spPr/>
      <dgm:t>
        <a:bodyPr/>
        <a:lstStyle/>
        <a:p>
          <a:endParaRPr lang="en-US"/>
        </a:p>
      </dgm:t>
    </dgm:pt>
    <dgm:pt modelId="{7832DED8-4340-4A7F-A593-4AECF7AB24B8}" type="sibTrans" cxnId="{F5277B60-1E82-48DF-9B6E-71FC8F702BC9}">
      <dgm:prSet/>
      <dgm:spPr/>
      <dgm:t>
        <a:bodyPr/>
        <a:lstStyle/>
        <a:p>
          <a:endParaRPr lang="en-US"/>
        </a:p>
      </dgm:t>
    </dgm:pt>
    <dgm:pt modelId="{A8D5CA56-E1CA-45A8-A55E-69A2B96F1B30}">
      <dgm:prSet/>
      <dgm:spPr/>
      <dgm:t>
        <a:bodyPr/>
        <a:lstStyle/>
        <a:p>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эдгээрийг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амласан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D6557FA9-F167-4194-B96F-A9918849E6B2}" type="parTrans" cxnId="{21F97344-F3C8-4AD7-8585-8AA9DB2ABCE1}">
      <dgm:prSet/>
      <dgm:spPr/>
      <dgm:t>
        <a:bodyPr/>
        <a:lstStyle/>
        <a:p>
          <a:endParaRPr lang="en-US"/>
        </a:p>
      </dgm:t>
    </dgm:pt>
    <dgm:pt modelId="{B6AF2E63-2083-459B-8FD4-E278764B552D}" type="sibTrans" cxnId="{21F97344-F3C8-4AD7-8585-8AA9DB2ABCE1}">
      <dgm:prSet/>
      <dgm:spPr/>
      <dgm:t>
        <a:bodyPr/>
        <a:lstStyle/>
        <a:p>
          <a:endParaRPr lang="en-US"/>
        </a:p>
      </dgm:t>
    </dgm:pt>
    <dgm:pt modelId="{6A52ED27-685E-4F78-9449-434A5EAF063D}">
      <dgm:prSet/>
      <dgm:spPr/>
      <dgm:t>
        <a:bodyPr/>
        <a:lstStyle/>
        <a:p>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санал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болгосон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92D7880F-2FC7-4689-8CCD-924688EC5231}" type="parTrans" cxnId="{4CB6BA37-FEAD-4E7C-B40C-C871D2AF40A1}">
      <dgm:prSet/>
      <dgm:spPr/>
      <dgm:t>
        <a:bodyPr/>
        <a:lstStyle/>
        <a:p>
          <a:endParaRPr lang="en-US"/>
        </a:p>
      </dgm:t>
    </dgm:pt>
    <dgm:pt modelId="{96B4BAAC-72AB-449D-A511-51D11B9A47EA}" type="sibTrans" cxnId="{4CB6BA37-FEAD-4E7C-B40C-C871D2AF40A1}">
      <dgm:prSet/>
      <dgm:spPr/>
      <dgm:t>
        <a:bodyPr/>
        <a:lstStyle/>
        <a:p>
          <a:endParaRPr lang="en-US"/>
        </a:p>
      </dgm:t>
    </dgm:pt>
    <dgm:pt modelId="{3B46D3D2-67FE-4155-9EC7-7BE231B371DC}" type="pres">
      <dgm:prSet presAssocID="{D727A709-CD74-46AA-B782-91FB676FA710}" presName="Name0" presStyleCnt="0">
        <dgm:presLayoutVars>
          <dgm:dir/>
          <dgm:animLvl val="lvl"/>
          <dgm:resizeHandles val="exact"/>
        </dgm:presLayoutVars>
      </dgm:prSet>
      <dgm:spPr/>
    </dgm:pt>
    <dgm:pt modelId="{C25A502F-4F2E-405C-B1E9-95FB4EE3295C}" type="pres">
      <dgm:prSet presAssocID="{D727A709-CD74-46AA-B782-91FB676FA710}" presName="tSp" presStyleCnt="0"/>
      <dgm:spPr/>
    </dgm:pt>
    <dgm:pt modelId="{52DB6651-D04B-4D52-9193-49CDDE4B8C17}" type="pres">
      <dgm:prSet presAssocID="{D727A709-CD74-46AA-B782-91FB676FA710}" presName="bSp" presStyleCnt="0"/>
      <dgm:spPr/>
    </dgm:pt>
    <dgm:pt modelId="{2DEE09B3-4DA7-4B48-9356-26026BF851D1}" type="pres">
      <dgm:prSet presAssocID="{D727A709-CD74-46AA-B782-91FB676FA710}" presName="process" presStyleCnt="0"/>
      <dgm:spPr/>
    </dgm:pt>
    <dgm:pt modelId="{BF30D20A-9A4F-4FFB-921D-530AB8768878}" type="pres">
      <dgm:prSet presAssocID="{EED57810-070A-4915-9E69-22547CE550DE}" presName="composite1" presStyleCnt="0"/>
      <dgm:spPr/>
    </dgm:pt>
    <dgm:pt modelId="{6D607278-DE16-4D14-9628-E4262ACF6475}" type="pres">
      <dgm:prSet presAssocID="{EED57810-070A-4915-9E69-22547CE550DE}" presName="dummyNode1" presStyleLbl="node1" presStyleIdx="0" presStyleCnt="4"/>
      <dgm:spPr/>
    </dgm:pt>
    <dgm:pt modelId="{A5E9760D-F252-4064-B962-E618D19FB090}" type="pres">
      <dgm:prSet presAssocID="{EED57810-070A-4915-9E69-22547CE550DE}" presName="childNode1" presStyleLbl="bgAcc1" presStyleIdx="0" presStyleCnt="4">
        <dgm:presLayoutVars>
          <dgm:bulletEnabled val="1"/>
        </dgm:presLayoutVars>
      </dgm:prSet>
      <dgm:spPr/>
    </dgm:pt>
    <dgm:pt modelId="{829BF6E0-B284-45D3-A9BC-F5BB940BF97C}" type="pres">
      <dgm:prSet presAssocID="{EED57810-070A-4915-9E69-22547CE550DE}" presName="childNode1tx" presStyleLbl="bgAcc1" presStyleIdx="0" presStyleCnt="4">
        <dgm:presLayoutVars>
          <dgm:bulletEnabled val="1"/>
        </dgm:presLayoutVars>
      </dgm:prSet>
      <dgm:spPr/>
    </dgm:pt>
    <dgm:pt modelId="{EF306B89-3439-4970-B6F8-B2B66F128543}" type="pres">
      <dgm:prSet presAssocID="{EED57810-070A-4915-9E69-22547CE550DE}" presName="parentNode1" presStyleLbl="node1" presStyleIdx="0" presStyleCnt="4" custScaleY="80456">
        <dgm:presLayoutVars>
          <dgm:chMax val="1"/>
          <dgm:bulletEnabled val="1"/>
        </dgm:presLayoutVars>
      </dgm:prSet>
      <dgm:spPr/>
    </dgm:pt>
    <dgm:pt modelId="{08A8EB78-94AD-46B7-AA39-51DDB9386392}" type="pres">
      <dgm:prSet presAssocID="{EED57810-070A-4915-9E69-22547CE550DE}" presName="connSite1" presStyleCnt="0"/>
      <dgm:spPr/>
    </dgm:pt>
    <dgm:pt modelId="{FB432DF6-7FB5-4642-8330-045E9C33D364}" type="pres">
      <dgm:prSet presAssocID="{469567BF-A430-4455-8700-6E3307A6716F}" presName="Name9" presStyleLbl="sibTrans2D1" presStyleIdx="0" presStyleCnt="3" custLinFactNeighborX="-9561" custLinFactNeighborY="-13864"/>
      <dgm:spPr/>
    </dgm:pt>
    <dgm:pt modelId="{C9D8EBDF-A4AF-43D2-90E0-55FA8C9923FD}" type="pres">
      <dgm:prSet presAssocID="{FEDA1910-40B3-4226-8580-8AE3A08EDF06}" presName="composite2" presStyleCnt="0"/>
      <dgm:spPr/>
    </dgm:pt>
    <dgm:pt modelId="{4328E292-FCE6-49BE-8250-714D9E794F15}" type="pres">
      <dgm:prSet presAssocID="{FEDA1910-40B3-4226-8580-8AE3A08EDF06}" presName="dummyNode2" presStyleLbl="node1" presStyleIdx="0" presStyleCnt="4"/>
      <dgm:spPr/>
    </dgm:pt>
    <dgm:pt modelId="{B1719A17-E46A-4F82-AAB6-8072C4FEF2E8}" type="pres">
      <dgm:prSet presAssocID="{FEDA1910-40B3-4226-8580-8AE3A08EDF06}" presName="childNode2" presStyleLbl="bgAcc1" presStyleIdx="1" presStyleCnt="4">
        <dgm:presLayoutVars>
          <dgm:bulletEnabled val="1"/>
        </dgm:presLayoutVars>
      </dgm:prSet>
      <dgm:spPr/>
    </dgm:pt>
    <dgm:pt modelId="{E0BA66CB-21DE-4A9F-8883-F42EC91C36C2}" type="pres">
      <dgm:prSet presAssocID="{FEDA1910-40B3-4226-8580-8AE3A08EDF06}" presName="childNode2tx" presStyleLbl="bgAcc1" presStyleIdx="1" presStyleCnt="4">
        <dgm:presLayoutVars>
          <dgm:bulletEnabled val="1"/>
        </dgm:presLayoutVars>
      </dgm:prSet>
      <dgm:spPr/>
    </dgm:pt>
    <dgm:pt modelId="{206D93ED-72A4-45B1-A84D-E11E8FD6A247}" type="pres">
      <dgm:prSet presAssocID="{FEDA1910-40B3-4226-8580-8AE3A08EDF06}" presName="parentNode2" presStyleLbl="node1" presStyleIdx="1" presStyleCnt="4" custScaleY="61618">
        <dgm:presLayoutVars>
          <dgm:chMax val="0"/>
          <dgm:bulletEnabled val="1"/>
        </dgm:presLayoutVars>
      </dgm:prSet>
      <dgm:spPr/>
    </dgm:pt>
    <dgm:pt modelId="{19DB5D10-5646-4065-A29C-563410238FE3}" type="pres">
      <dgm:prSet presAssocID="{FEDA1910-40B3-4226-8580-8AE3A08EDF06}" presName="connSite2" presStyleCnt="0"/>
      <dgm:spPr/>
    </dgm:pt>
    <dgm:pt modelId="{7D29CEF1-074E-4E80-A857-2CB9C3D9C4BA}" type="pres">
      <dgm:prSet presAssocID="{5CC15493-671F-4008-8E99-CC575850585D}" presName="Name18" presStyleLbl="sibTrans2D1" presStyleIdx="1" presStyleCnt="3" custLinFactNeighborX="1938" custLinFactNeighborY="13539"/>
      <dgm:spPr/>
    </dgm:pt>
    <dgm:pt modelId="{6D190ED7-105C-4A24-8A75-4C50A90B8DE6}" type="pres">
      <dgm:prSet presAssocID="{51B83B26-4C8E-4139-92BB-6B1E07168A1C}" presName="composite1" presStyleCnt="0"/>
      <dgm:spPr/>
    </dgm:pt>
    <dgm:pt modelId="{E2226126-7174-4227-8FF5-632F5044E341}" type="pres">
      <dgm:prSet presAssocID="{51B83B26-4C8E-4139-92BB-6B1E07168A1C}" presName="dummyNode1" presStyleLbl="node1" presStyleIdx="1" presStyleCnt="4"/>
      <dgm:spPr/>
    </dgm:pt>
    <dgm:pt modelId="{D5786C2E-7E4F-44C3-B3F0-3F2D547012FD}" type="pres">
      <dgm:prSet presAssocID="{51B83B26-4C8E-4139-92BB-6B1E07168A1C}" presName="childNode1" presStyleLbl="bgAcc1" presStyleIdx="2" presStyleCnt="4">
        <dgm:presLayoutVars>
          <dgm:bulletEnabled val="1"/>
        </dgm:presLayoutVars>
      </dgm:prSet>
      <dgm:spPr/>
    </dgm:pt>
    <dgm:pt modelId="{EF3437BF-5865-4135-9E18-0ECFD8C6B03D}" type="pres">
      <dgm:prSet presAssocID="{51B83B26-4C8E-4139-92BB-6B1E07168A1C}" presName="childNode1tx" presStyleLbl="bgAcc1" presStyleIdx="2" presStyleCnt="4">
        <dgm:presLayoutVars>
          <dgm:bulletEnabled val="1"/>
        </dgm:presLayoutVars>
      </dgm:prSet>
      <dgm:spPr/>
    </dgm:pt>
    <dgm:pt modelId="{E9AC79FA-974E-472C-9678-C61862734107}" type="pres">
      <dgm:prSet presAssocID="{51B83B26-4C8E-4139-92BB-6B1E07168A1C}" presName="parentNode1" presStyleLbl="node1" presStyleIdx="2" presStyleCnt="4">
        <dgm:presLayoutVars>
          <dgm:chMax val="1"/>
          <dgm:bulletEnabled val="1"/>
        </dgm:presLayoutVars>
      </dgm:prSet>
      <dgm:spPr/>
    </dgm:pt>
    <dgm:pt modelId="{969F6863-756D-4215-8577-C65361A84CA9}" type="pres">
      <dgm:prSet presAssocID="{51B83B26-4C8E-4139-92BB-6B1E07168A1C}" presName="connSite1" presStyleCnt="0"/>
      <dgm:spPr/>
    </dgm:pt>
    <dgm:pt modelId="{B94BF14D-46A0-4340-A0D4-35DEF55C4355}" type="pres">
      <dgm:prSet presAssocID="{A887C5EB-E430-48FA-9BF9-6A9EC3AC9AE1}" presName="Name9" presStyleLbl="sibTrans2D1" presStyleIdx="2" presStyleCnt="3" custLinFactNeighborX="-28685" custLinFactNeighborY="-8127"/>
      <dgm:spPr/>
    </dgm:pt>
    <dgm:pt modelId="{CAC3932A-1C23-4A2B-B485-7984D737C5FF}" type="pres">
      <dgm:prSet presAssocID="{EEFA8F8F-7953-4D8E-950D-9A096611F059}" presName="composite2" presStyleCnt="0"/>
      <dgm:spPr/>
    </dgm:pt>
    <dgm:pt modelId="{98532C10-82C5-409F-B7DE-DDEAFCB8B128}" type="pres">
      <dgm:prSet presAssocID="{EEFA8F8F-7953-4D8E-950D-9A096611F059}" presName="dummyNode2" presStyleLbl="node1" presStyleIdx="2" presStyleCnt="4"/>
      <dgm:spPr/>
    </dgm:pt>
    <dgm:pt modelId="{9EFD3763-32C3-48E0-84B3-AF08476F5D17}" type="pres">
      <dgm:prSet presAssocID="{EEFA8F8F-7953-4D8E-950D-9A096611F059}" presName="childNode2" presStyleLbl="bgAcc1" presStyleIdx="3" presStyleCnt="4" custScaleY="136335">
        <dgm:presLayoutVars>
          <dgm:bulletEnabled val="1"/>
        </dgm:presLayoutVars>
      </dgm:prSet>
      <dgm:spPr/>
    </dgm:pt>
    <dgm:pt modelId="{8374FC88-0DE3-438A-BC27-32B89373F0F1}" type="pres">
      <dgm:prSet presAssocID="{EEFA8F8F-7953-4D8E-950D-9A096611F059}" presName="childNode2tx" presStyleLbl="bgAcc1" presStyleIdx="3" presStyleCnt="4">
        <dgm:presLayoutVars>
          <dgm:bulletEnabled val="1"/>
        </dgm:presLayoutVars>
      </dgm:prSet>
      <dgm:spPr/>
    </dgm:pt>
    <dgm:pt modelId="{9FE1ECEA-3D9E-4E35-8613-DE798253BD28}" type="pres">
      <dgm:prSet presAssocID="{EEFA8F8F-7953-4D8E-950D-9A096611F059}" presName="parentNode2" presStyleLbl="node1" presStyleIdx="3" presStyleCnt="4" custScaleY="52213" custLinFactNeighborX="-2501" custLinFactNeighborY="-36157">
        <dgm:presLayoutVars>
          <dgm:chMax val="0"/>
          <dgm:bulletEnabled val="1"/>
        </dgm:presLayoutVars>
      </dgm:prSet>
      <dgm:spPr/>
    </dgm:pt>
    <dgm:pt modelId="{81644325-5E1C-46E3-81C2-E183F27CDA2B}" type="pres">
      <dgm:prSet presAssocID="{EEFA8F8F-7953-4D8E-950D-9A096611F059}" presName="connSite2" presStyleCnt="0"/>
      <dgm:spPr/>
    </dgm:pt>
  </dgm:ptLst>
  <dgm:cxnLst>
    <dgm:cxn modelId="{E434900B-28BE-42F9-A6CE-22C568846192}" type="presOf" srcId="{5136A1A2-B85B-46A1-9A4B-40C51088C3A9}" destId="{B1719A17-E46A-4F82-AAB6-8072C4FEF2E8}" srcOrd="0" destOrd="0" presId="urn:microsoft.com/office/officeart/2005/8/layout/hProcess4"/>
    <dgm:cxn modelId="{227A0E0C-EFE4-4EA5-9B65-AC222E1EB049}" srcId="{D727A709-CD74-46AA-B782-91FB676FA710}" destId="{EEFA8F8F-7953-4D8E-950D-9A096611F059}" srcOrd="3" destOrd="0" parTransId="{CD2008DC-46E6-4092-A954-0758470A8DFB}" sibTransId="{955CACEC-7786-491C-83A0-C7BD1FE54504}"/>
    <dgm:cxn modelId="{A6A45110-6D5F-4BE1-855C-2D80DB1AC23D}" srcId="{51B83B26-4C8E-4139-92BB-6B1E07168A1C}" destId="{1A748A8E-A7B8-4E46-99D5-5795E4777CB9}" srcOrd="0" destOrd="0" parTransId="{DFB4EAB2-E438-4951-A6A1-CEB5989447B1}" sibTransId="{E2D588F9-0383-4D36-870A-C8E363C3FF9F}"/>
    <dgm:cxn modelId="{11ABED26-D3CF-4302-B7D3-10E2882155AB}" type="presOf" srcId="{4D4DD2EF-42C4-4021-AC70-800A3D015E21}" destId="{829BF6E0-B284-45D3-A9BC-F5BB940BF97C}" srcOrd="1" destOrd="0" presId="urn:microsoft.com/office/officeart/2005/8/layout/hProcess4"/>
    <dgm:cxn modelId="{8B7A9137-A311-4E7C-A4F5-B891015321C4}" srcId="{D727A709-CD74-46AA-B782-91FB676FA710}" destId="{FEDA1910-40B3-4226-8580-8AE3A08EDF06}" srcOrd="1" destOrd="0" parTransId="{227742B2-0FD3-4DED-BC36-8EC234646625}" sibTransId="{5CC15493-671F-4008-8E99-CC575850585D}"/>
    <dgm:cxn modelId="{4CB6BA37-FEAD-4E7C-B40C-C871D2AF40A1}" srcId="{EEFA8F8F-7953-4D8E-950D-9A096611F059}" destId="{6A52ED27-685E-4F78-9449-434A5EAF063D}" srcOrd="5" destOrd="0" parTransId="{92D7880F-2FC7-4689-8CCD-924688EC5231}" sibTransId="{96B4BAAC-72AB-449D-A511-51D11B9A47EA}"/>
    <dgm:cxn modelId="{9B17023E-99FC-4385-B1E9-70CB8B29B8F4}" srcId="{D727A709-CD74-46AA-B782-91FB676FA710}" destId="{51B83B26-4C8E-4139-92BB-6B1E07168A1C}" srcOrd="2" destOrd="0" parTransId="{0122571A-9DEB-4E87-A612-4563065EE74E}" sibTransId="{A887C5EB-E430-48FA-9BF9-6A9EC3AC9AE1}"/>
    <dgm:cxn modelId="{380CC35B-2ED9-4C3C-8062-EFC29F79EEB3}" srcId="{EEFA8F8F-7953-4D8E-950D-9A096611F059}" destId="{572F8555-50C0-455F-AB5B-BB725F08B001}" srcOrd="1" destOrd="0" parTransId="{2922C153-4196-4DC7-B90E-24D5901DB471}" sibTransId="{ED48D870-767A-41D3-86E8-342E1EE3B77D}"/>
    <dgm:cxn modelId="{9D9C8A5E-D666-4BF5-82A7-38DA001955FE}" type="presOf" srcId="{6F53358F-8E0B-48A5-8E64-26E1EEA17EA7}" destId="{9EFD3763-32C3-48E0-84B3-AF08476F5D17}" srcOrd="0" destOrd="0" presId="urn:microsoft.com/office/officeart/2005/8/layout/hProcess4"/>
    <dgm:cxn modelId="{F5277B60-1E82-48DF-9B6E-71FC8F702BC9}" srcId="{EEFA8F8F-7953-4D8E-950D-9A096611F059}" destId="{9D092824-BB8E-4137-87E2-095C6F4A8875}" srcOrd="3" destOrd="0" parTransId="{A4BA0B96-8591-4EE7-B9BE-8D2E749CCEEB}" sibTransId="{7832DED8-4340-4A7F-A593-4AECF7AB24B8}"/>
    <dgm:cxn modelId="{A773A160-6937-4A85-9776-493DF0438F55}" type="presOf" srcId="{572F8555-50C0-455F-AB5B-BB725F08B001}" destId="{8374FC88-0DE3-438A-BC27-32B89373F0F1}" srcOrd="1" destOrd="1" presId="urn:microsoft.com/office/officeart/2005/8/layout/hProcess4"/>
    <dgm:cxn modelId="{A3C42762-F996-48D6-8FC6-9A117557C489}" type="presOf" srcId="{EEFA8F8F-7953-4D8E-950D-9A096611F059}" destId="{9FE1ECEA-3D9E-4E35-8613-DE798253BD28}" srcOrd="0" destOrd="0" presId="urn:microsoft.com/office/officeart/2005/8/layout/hProcess4"/>
    <dgm:cxn modelId="{60DD7942-7FD2-43C8-9AFE-D110AE017A06}" srcId="{EEFA8F8F-7953-4D8E-950D-9A096611F059}" destId="{EFE4F1A9-67D3-4E6E-81B1-F848F9C410F3}" srcOrd="2" destOrd="0" parTransId="{7B10E646-C715-4AC4-A8AE-2C1BFF6BE429}" sibTransId="{962D0170-10E5-4C96-9757-9E9F968F11FA}"/>
    <dgm:cxn modelId="{21F97344-F3C8-4AD7-8585-8AA9DB2ABCE1}" srcId="{EEFA8F8F-7953-4D8E-950D-9A096611F059}" destId="{A8D5CA56-E1CA-45A8-A55E-69A2B96F1B30}" srcOrd="4" destOrd="0" parTransId="{D6557FA9-F167-4194-B96F-A9918849E6B2}" sibTransId="{B6AF2E63-2083-459B-8FD4-E278764B552D}"/>
    <dgm:cxn modelId="{95EA0065-8BE9-4D90-A22E-DCFBADD9C203}" srcId="{EED57810-070A-4915-9E69-22547CE550DE}" destId="{4D4DD2EF-42C4-4021-AC70-800A3D015E21}" srcOrd="0" destOrd="0" parTransId="{C10E3297-AB9C-400C-812F-68CDD1CA4FB5}" sibTransId="{73AC6D24-F4CA-44D5-970D-7BF4F6CFA114}"/>
    <dgm:cxn modelId="{DE34D34C-033D-4557-9A40-7BC34AE84223}" type="presOf" srcId="{D727A709-CD74-46AA-B782-91FB676FA710}" destId="{3B46D3D2-67FE-4155-9EC7-7BE231B371DC}" srcOrd="0" destOrd="0" presId="urn:microsoft.com/office/officeart/2005/8/layout/hProcess4"/>
    <dgm:cxn modelId="{8CB65D58-59C6-4923-9595-3D406EA6CA18}" type="presOf" srcId="{572F8555-50C0-455F-AB5B-BB725F08B001}" destId="{9EFD3763-32C3-48E0-84B3-AF08476F5D17}" srcOrd="0" destOrd="1" presId="urn:microsoft.com/office/officeart/2005/8/layout/hProcess4"/>
    <dgm:cxn modelId="{2D3D347A-FF0A-488A-A61F-BFF5BD474FA5}" type="presOf" srcId="{A8D5CA56-E1CA-45A8-A55E-69A2B96F1B30}" destId="{9EFD3763-32C3-48E0-84B3-AF08476F5D17}" srcOrd="0" destOrd="4" presId="urn:microsoft.com/office/officeart/2005/8/layout/hProcess4"/>
    <dgm:cxn modelId="{2F34938C-C34C-4353-8224-78C1EC4D3CD4}" type="presOf" srcId="{A887C5EB-E430-48FA-9BF9-6A9EC3AC9AE1}" destId="{B94BF14D-46A0-4340-A0D4-35DEF55C4355}" srcOrd="0" destOrd="0" presId="urn:microsoft.com/office/officeart/2005/8/layout/hProcess4"/>
    <dgm:cxn modelId="{FCC2A38D-6828-42F1-8943-E2FE27FA3822}" type="presOf" srcId="{EED57810-070A-4915-9E69-22547CE550DE}" destId="{EF306B89-3439-4970-B6F8-B2B66F128543}" srcOrd="0" destOrd="0" presId="urn:microsoft.com/office/officeart/2005/8/layout/hProcess4"/>
    <dgm:cxn modelId="{E06D7F92-0DA3-4D03-AB8A-5AC42D84CE5B}" type="presOf" srcId="{5CC15493-671F-4008-8E99-CC575850585D}" destId="{7D29CEF1-074E-4E80-A857-2CB9C3D9C4BA}" srcOrd="0" destOrd="0" presId="urn:microsoft.com/office/officeart/2005/8/layout/hProcess4"/>
    <dgm:cxn modelId="{AE275795-15FB-424C-A5CD-F9A12AF7991B}" type="presOf" srcId="{EFE4F1A9-67D3-4E6E-81B1-F848F9C410F3}" destId="{9EFD3763-32C3-48E0-84B3-AF08476F5D17}" srcOrd="0" destOrd="2" presId="urn:microsoft.com/office/officeart/2005/8/layout/hProcess4"/>
    <dgm:cxn modelId="{D57EE698-DD83-472F-8C8E-EDFA374E085C}" type="presOf" srcId="{51B83B26-4C8E-4139-92BB-6B1E07168A1C}" destId="{E9AC79FA-974E-472C-9678-C61862734107}" srcOrd="0" destOrd="0" presId="urn:microsoft.com/office/officeart/2005/8/layout/hProcess4"/>
    <dgm:cxn modelId="{5117E09A-2592-4C3D-B5A1-9335B8B9107E}" type="presOf" srcId="{1A748A8E-A7B8-4E46-99D5-5795E4777CB9}" destId="{D5786C2E-7E4F-44C3-B3F0-3F2D547012FD}" srcOrd="0" destOrd="0" presId="urn:microsoft.com/office/officeart/2005/8/layout/hProcess4"/>
    <dgm:cxn modelId="{F5524A9B-7338-4B83-834C-32933F0AAFC8}" type="presOf" srcId="{5136A1A2-B85B-46A1-9A4B-40C51088C3A9}" destId="{E0BA66CB-21DE-4A9F-8883-F42EC91C36C2}" srcOrd="1" destOrd="0" presId="urn:microsoft.com/office/officeart/2005/8/layout/hProcess4"/>
    <dgm:cxn modelId="{C24108A0-0016-45BF-9BA3-BDD02B8813C5}" type="presOf" srcId="{6A52ED27-685E-4F78-9449-434A5EAF063D}" destId="{8374FC88-0DE3-438A-BC27-32B89373F0F1}" srcOrd="1" destOrd="5" presId="urn:microsoft.com/office/officeart/2005/8/layout/hProcess4"/>
    <dgm:cxn modelId="{B14F3DA2-CD1F-4E90-ADA9-28DE27528070}" type="presOf" srcId="{FEDA1910-40B3-4226-8580-8AE3A08EDF06}" destId="{206D93ED-72A4-45B1-A84D-E11E8FD6A247}" srcOrd="0" destOrd="0" presId="urn:microsoft.com/office/officeart/2005/8/layout/hProcess4"/>
    <dgm:cxn modelId="{FF5669B4-9B49-4467-AA39-F5623080C7B1}" srcId="{EEFA8F8F-7953-4D8E-950D-9A096611F059}" destId="{6F53358F-8E0B-48A5-8E64-26E1EEA17EA7}" srcOrd="0" destOrd="0" parTransId="{A8B2D444-006A-49EE-8818-3BB83C6B1A7D}" sibTransId="{F6DCAEF2-6FF5-48AB-859A-68BC4875B16A}"/>
    <dgm:cxn modelId="{5E35F2C3-0DAE-42C7-A7A1-433338757E04}" type="presOf" srcId="{6A52ED27-685E-4F78-9449-434A5EAF063D}" destId="{9EFD3763-32C3-48E0-84B3-AF08476F5D17}" srcOrd="0" destOrd="5" presId="urn:microsoft.com/office/officeart/2005/8/layout/hProcess4"/>
    <dgm:cxn modelId="{CE87FEC3-F5C0-4E6E-8C1B-A1CB8564D0DD}" type="presOf" srcId="{469567BF-A430-4455-8700-6E3307A6716F}" destId="{FB432DF6-7FB5-4642-8330-045E9C33D364}" srcOrd="0" destOrd="0" presId="urn:microsoft.com/office/officeart/2005/8/layout/hProcess4"/>
    <dgm:cxn modelId="{BD4EDBCA-6A33-4F7F-8B18-91EB29B4779F}" srcId="{FEDA1910-40B3-4226-8580-8AE3A08EDF06}" destId="{5136A1A2-B85B-46A1-9A4B-40C51088C3A9}" srcOrd="0" destOrd="0" parTransId="{CEF9F730-C7AA-4718-8A60-7319C7EB03A5}" sibTransId="{5929A690-4091-4E0B-B7F5-A84B47971FC1}"/>
    <dgm:cxn modelId="{38236ED2-6AB1-44E9-9F44-84B512D79B12}" type="presOf" srcId="{9D092824-BB8E-4137-87E2-095C6F4A8875}" destId="{9EFD3763-32C3-48E0-84B3-AF08476F5D17}" srcOrd="0" destOrd="3" presId="urn:microsoft.com/office/officeart/2005/8/layout/hProcess4"/>
    <dgm:cxn modelId="{0240FDDC-12C7-4E86-B322-E6E127DBADD7}" type="presOf" srcId="{1A748A8E-A7B8-4E46-99D5-5795E4777CB9}" destId="{EF3437BF-5865-4135-9E18-0ECFD8C6B03D}" srcOrd="1" destOrd="0" presId="urn:microsoft.com/office/officeart/2005/8/layout/hProcess4"/>
    <dgm:cxn modelId="{436337E2-4BFE-4875-9E58-26D7726A5C8B}" type="presOf" srcId="{6F53358F-8E0B-48A5-8E64-26E1EEA17EA7}" destId="{8374FC88-0DE3-438A-BC27-32B89373F0F1}" srcOrd="1" destOrd="0" presId="urn:microsoft.com/office/officeart/2005/8/layout/hProcess4"/>
    <dgm:cxn modelId="{623518EC-E049-4150-99BD-EA4D68C18F31}" type="presOf" srcId="{EFE4F1A9-67D3-4E6E-81B1-F848F9C410F3}" destId="{8374FC88-0DE3-438A-BC27-32B89373F0F1}" srcOrd="1" destOrd="2" presId="urn:microsoft.com/office/officeart/2005/8/layout/hProcess4"/>
    <dgm:cxn modelId="{F25606EF-B109-4E35-9E66-066690B99147}" type="presOf" srcId="{A8D5CA56-E1CA-45A8-A55E-69A2B96F1B30}" destId="{8374FC88-0DE3-438A-BC27-32B89373F0F1}" srcOrd="1" destOrd="4" presId="urn:microsoft.com/office/officeart/2005/8/layout/hProcess4"/>
    <dgm:cxn modelId="{530DB9F2-D199-439D-B4A0-F01003621DAB}" srcId="{D727A709-CD74-46AA-B782-91FB676FA710}" destId="{EED57810-070A-4915-9E69-22547CE550DE}" srcOrd="0" destOrd="0" parTransId="{9FC798E6-3E1A-4FE2-9ADF-F96BCDE79F19}" sibTransId="{469567BF-A430-4455-8700-6E3307A6716F}"/>
    <dgm:cxn modelId="{D7B15FF5-3C76-428B-9B7D-43717D353270}" type="presOf" srcId="{4D4DD2EF-42C4-4021-AC70-800A3D015E21}" destId="{A5E9760D-F252-4064-B962-E618D19FB090}" srcOrd="0" destOrd="0" presId="urn:microsoft.com/office/officeart/2005/8/layout/hProcess4"/>
    <dgm:cxn modelId="{D4C1A9FE-0A68-459D-AAB0-A567106B8977}" type="presOf" srcId="{9D092824-BB8E-4137-87E2-095C6F4A8875}" destId="{8374FC88-0DE3-438A-BC27-32B89373F0F1}" srcOrd="1" destOrd="3" presId="urn:microsoft.com/office/officeart/2005/8/layout/hProcess4"/>
    <dgm:cxn modelId="{F3AEA3A2-719B-4800-B489-10FC0F296F35}" type="presParOf" srcId="{3B46D3D2-67FE-4155-9EC7-7BE231B371DC}" destId="{C25A502F-4F2E-405C-B1E9-95FB4EE3295C}" srcOrd="0" destOrd="0" presId="urn:microsoft.com/office/officeart/2005/8/layout/hProcess4"/>
    <dgm:cxn modelId="{6B506752-E3DB-43FF-B560-56FD13B3DB06}" type="presParOf" srcId="{3B46D3D2-67FE-4155-9EC7-7BE231B371DC}" destId="{52DB6651-D04B-4D52-9193-49CDDE4B8C17}" srcOrd="1" destOrd="0" presId="urn:microsoft.com/office/officeart/2005/8/layout/hProcess4"/>
    <dgm:cxn modelId="{3479C8D1-A1DF-4BBB-9EBA-46C512561CCF}" type="presParOf" srcId="{3B46D3D2-67FE-4155-9EC7-7BE231B371DC}" destId="{2DEE09B3-4DA7-4B48-9356-26026BF851D1}" srcOrd="2" destOrd="0" presId="urn:microsoft.com/office/officeart/2005/8/layout/hProcess4"/>
    <dgm:cxn modelId="{CCC282BD-88E4-4B44-B45E-44165F787379}" type="presParOf" srcId="{2DEE09B3-4DA7-4B48-9356-26026BF851D1}" destId="{BF30D20A-9A4F-4FFB-921D-530AB8768878}" srcOrd="0" destOrd="0" presId="urn:microsoft.com/office/officeart/2005/8/layout/hProcess4"/>
    <dgm:cxn modelId="{253E76FD-E476-4700-8D5D-665FDD019BF3}" type="presParOf" srcId="{BF30D20A-9A4F-4FFB-921D-530AB8768878}" destId="{6D607278-DE16-4D14-9628-E4262ACF6475}" srcOrd="0" destOrd="0" presId="urn:microsoft.com/office/officeart/2005/8/layout/hProcess4"/>
    <dgm:cxn modelId="{93328154-D2B2-475C-8762-758051FBA8AA}" type="presParOf" srcId="{BF30D20A-9A4F-4FFB-921D-530AB8768878}" destId="{A5E9760D-F252-4064-B962-E618D19FB090}" srcOrd="1" destOrd="0" presId="urn:microsoft.com/office/officeart/2005/8/layout/hProcess4"/>
    <dgm:cxn modelId="{63E0DB44-069E-4F44-A9D3-049C40E5869B}" type="presParOf" srcId="{BF30D20A-9A4F-4FFB-921D-530AB8768878}" destId="{829BF6E0-B284-45D3-A9BC-F5BB940BF97C}" srcOrd="2" destOrd="0" presId="urn:microsoft.com/office/officeart/2005/8/layout/hProcess4"/>
    <dgm:cxn modelId="{C5F6B02F-6E30-4698-A729-08B29D809516}" type="presParOf" srcId="{BF30D20A-9A4F-4FFB-921D-530AB8768878}" destId="{EF306B89-3439-4970-B6F8-B2B66F128543}" srcOrd="3" destOrd="0" presId="urn:microsoft.com/office/officeart/2005/8/layout/hProcess4"/>
    <dgm:cxn modelId="{C20246DF-4942-4DC1-A22C-6B1405FC35DD}" type="presParOf" srcId="{BF30D20A-9A4F-4FFB-921D-530AB8768878}" destId="{08A8EB78-94AD-46B7-AA39-51DDB9386392}" srcOrd="4" destOrd="0" presId="urn:microsoft.com/office/officeart/2005/8/layout/hProcess4"/>
    <dgm:cxn modelId="{1980FC86-DF41-40AF-B12B-718EC24D3F94}" type="presParOf" srcId="{2DEE09B3-4DA7-4B48-9356-26026BF851D1}" destId="{FB432DF6-7FB5-4642-8330-045E9C33D364}" srcOrd="1" destOrd="0" presId="urn:microsoft.com/office/officeart/2005/8/layout/hProcess4"/>
    <dgm:cxn modelId="{B9EBC1C5-6894-43C5-BB93-D465E230DE87}" type="presParOf" srcId="{2DEE09B3-4DA7-4B48-9356-26026BF851D1}" destId="{C9D8EBDF-A4AF-43D2-90E0-55FA8C9923FD}" srcOrd="2" destOrd="0" presId="urn:microsoft.com/office/officeart/2005/8/layout/hProcess4"/>
    <dgm:cxn modelId="{A8D22DF6-1AE1-4136-90D5-0FAFFEA960A9}" type="presParOf" srcId="{C9D8EBDF-A4AF-43D2-90E0-55FA8C9923FD}" destId="{4328E292-FCE6-49BE-8250-714D9E794F15}" srcOrd="0" destOrd="0" presId="urn:microsoft.com/office/officeart/2005/8/layout/hProcess4"/>
    <dgm:cxn modelId="{F27D0628-26FD-4C9D-B72F-142DE3CBAC4E}" type="presParOf" srcId="{C9D8EBDF-A4AF-43D2-90E0-55FA8C9923FD}" destId="{B1719A17-E46A-4F82-AAB6-8072C4FEF2E8}" srcOrd="1" destOrd="0" presId="urn:microsoft.com/office/officeart/2005/8/layout/hProcess4"/>
    <dgm:cxn modelId="{1E6AA706-8FC2-4BEF-945C-17C5800B8295}" type="presParOf" srcId="{C9D8EBDF-A4AF-43D2-90E0-55FA8C9923FD}" destId="{E0BA66CB-21DE-4A9F-8883-F42EC91C36C2}" srcOrd="2" destOrd="0" presId="urn:microsoft.com/office/officeart/2005/8/layout/hProcess4"/>
    <dgm:cxn modelId="{978BF991-70EA-4311-BDF5-843E0522248F}" type="presParOf" srcId="{C9D8EBDF-A4AF-43D2-90E0-55FA8C9923FD}" destId="{206D93ED-72A4-45B1-A84D-E11E8FD6A247}" srcOrd="3" destOrd="0" presId="urn:microsoft.com/office/officeart/2005/8/layout/hProcess4"/>
    <dgm:cxn modelId="{0424D345-C1DF-467D-8F63-9B4044ABAA9F}" type="presParOf" srcId="{C9D8EBDF-A4AF-43D2-90E0-55FA8C9923FD}" destId="{19DB5D10-5646-4065-A29C-563410238FE3}" srcOrd="4" destOrd="0" presId="urn:microsoft.com/office/officeart/2005/8/layout/hProcess4"/>
    <dgm:cxn modelId="{32264C42-1015-4CF0-B3E9-3780E9D0E8F3}" type="presParOf" srcId="{2DEE09B3-4DA7-4B48-9356-26026BF851D1}" destId="{7D29CEF1-074E-4E80-A857-2CB9C3D9C4BA}" srcOrd="3" destOrd="0" presId="urn:microsoft.com/office/officeart/2005/8/layout/hProcess4"/>
    <dgm:cxn modelId="{4CE2CAB1-A523-4974-AE9D-96E2102DB87B}" type="presParOf" srcId="{2DEE09B3-4DA7-4B48-9356-26026BF851D1}" destId="{6D190ED7-105C-4A24-8A75-4C50A90B8DE6}" srcOrd="4" destOrd="0" presId="urn:microsoft.com/office/officeart/2005/8/layout/hProcess4"/>
    <dgm:cxn modelId="{74CC80BD-3400-4BE9-A349-3FF663E162B9}" type="presParOf" srcId="{6D190ED7-105C-4A24-8A75-4C50A90B8DE6}" destId="{E2226126-7174-4227-8FF5-632F5044E341}" srcOrd="0" destOrd="0" presId="urn:microsoft.com/office/officeart/2005/8/layout/hProcess4"/>
    <dgm:cxn modelId="{1908FB80-3573-4222-B850-5754E767A0A3}" type="presParOf" srcId="{6D190ED7-105C-4A24-8A75-4C50A90B8DE6}" destId="{D5786C2E-7E4F-44C3-B3F0-3F2D547012FD}" srcOrd="1" destOrd="0" presId="urn:microsoft.com/office/officeart/2005/8/layout/hProcess4"/>
    <dgm:cxn modelId="{CA7CF23E-1ED1-4C0F-9BD3-E52A3F85BE89}" type="presParOf" srcId="{6D190ED7-105C-4A24-8A75-4C50A90B8DE6}" destId="{EF3437BF-5865-4135-9E18-0ECFD8C6B03D}" srcOrd="2" destOrd="0" presId="urn:microsoft.com/office/officeart/2005/8/layout/hProcess4"/>
    <dgm:cxn modelId="{192A22F5-198A-4666-9D6F-B23EEE04FF64}" type="presParOf" srcId="{6D190ED7-105C-4A24-8A75-4C50A90B8DE6}" destId="{E9AC79FA-974E-472C-9678-C61862734107}" srcOrd="3" destOrd="0" presId="urn:microsoft.com/office/officeart/2005/8/layout/hProcess4"/>
    <dgm:cxn modelId="{3A8CD358-ACE5-45F6-8C54-2AA51BEF5E4A}" type="presParOf" srcId="{6D190ED7-105C-4A24-8A75-4C50A90B8DE6}" destId="{969F6863-756D-4215-8577-C65361A84CA9}" srcOrd="4" destOrd="0" presId="urn:microsoft.com/office/officeart/2005/8/layout/hProcess4"/>
    <dgm:cxn modelId="{3377FE0C-10AA-4354-BD14-1B2178F09650}" type="presParOf" srcId="{2DEE09B3-4DA7-4B48-9356-26026BF851D1}" destId="{B94BF14D-46A0-4340-A0D4-35DEF55C4355}" srcOrd="5" destOrd="0" presId="urn:microsoft.com/office/officeart/2005/8/layout/hProcess4"/>
    <dgm:cxn modelId="{205C4C23-B6C2-4A57-A421-0A2F916BE193}" type="presParOf" srcId="{2DEE09B3-4DA7-4B48-9356-26026BF851D1}" destId="{CAC3932A-1C23-4A2B-B485-7984D737C5FF}" srcOrd="6" destOrd="0" presId="urn:microsoft.com/office/officeart/2005/8/layout/hProcess4"/>
    <dgm:cxn modelId="{98CBA7D5-7F26-4231-9153-57AF2682FD04}" type="presParOf" srcId="{CAC3932A-1C23-4A2B-B485-7984D737C5FF}" destId="{98532C10-82C5-409F-B7DE-DDEAFCB8B128}" srcOrd="0" destOrd="0" presId="urn:microsoft.com/office/officeart/2005/8/layout/hProcess4"/>
    <dgm:cxn modelId="{C22CA556-82C5-473B-B484-C79228B41F25}" type="presParOf" srcId="{CAC3932A-1C23-4A2B-B485-7984D737C5FF}" destId="{9EFD3763-32C3-48E0-84B3-AF08476F5D17}" srcOrd="1" destOrd="0" presId="urn:microsoft.com/office/officeart/2005/8/layout/hProcess4"/>
    <dgm:cxn modelId="{04B8AC97-98C4-45AC-88E6-5D3D9EC85148}" type="presParOf" srcId="{CAC3932A-1C23-4A2B-B485-7984D737C5FF}" destId="{8374FC88-0DE3-438A-BC27-32B89373F0F1}" srcOrd="2" destOrd="0" presId="urn:microsoft.com/office/officeart/2005/8/layout/hProcess4"/>
    <dgm:cxn modelId="{5E1F04F4-E547-4FB1-92D2-18060E5B644B}" type="presParOf" srcId="{CAC3932A-1C23-4A2B-B485-7984D737C5FF}" destId="{9FE1ECEA-3D9E-4E35-8613-DE798253BD28}" srcOrd="3" destOrd="0" presId="urn:microsoft.com/office/officeart/2005/8/layout/hProcess4"/>
    <dgm:cxn modelId="{90FA7AFC-C469-4820-AF33-B4205823A969}" type="presParOf" srcId="{CAC3932A-1C23-4A2B-B485-7984D737C5FF}" destId="{81644325-5E1C-46E3-81C2-E183F27CDA2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27A709-CD74-46AA-B782-91FB676FA71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ED57810-070A-4915-9E69-22547CE550DE}">
      <dgm:prSet phldrT="[Text]" custT="1"/>
      <dgm:spPr/>
      <dgm:t>
        <a:bodyPr/>
        <a:lstStyle/>
        <a:p>
          <a:r>
            <a:rPr lang="mn-MN" sz="3200" dirty="0"/>
            <a:t>Зорилго</a:t>
          </a:r>
          <a:endParaRPr lang="en-US" sz="3200" dirty="0"/>
        </a:p>
      </dgm:t>
    </dgm:pt>
    <dgm:pt modelId="{9FC798E6-3E1A-4FE2-9ADF-F96BCDE79F19}" type="parTrans" cxnId="{530DB9F2-D199-439D-B4A0-F01003621DAB}">
      <dgm:prSet/>
      <dgm:spPr/>
      <dgm:t>
        <a:bodyPr/>
        <a:lstStyle/>
        <a:p>
          <a:endParaRPr lang="en-US"/>
        </a:p>
      </dgm:t>
    </dgm:pt>
    <dgm:pt modelId="{469567BF-A430-4455-8700-6E3307A6716F}" type="sibTrans" cxnId="{530DB9F2-D199-439D-B4A0-F01003621DAB}">
      <dgm:prSet/>
      <dgm:spPr/>
      <dgm:t>
        <a:bodyPr/>
        <a:lstStyle/>
        <a:p>
          <a:endParaRPr lang="en-US"/>
        </a:p>
      </dgm:t>
    </dgm:pt>
    <dgm:pt modelId="{4D4DD2EF-42C4-4021-AC70-800A3D015E21}">
      <dgm:prSet phldrT="[Text]" custT="1"/>
      <dgm:spPr/>
      <dgm:t>
        <a:bodyPr/>
        <a:lstStyle/>
        <a:p>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Өөртөө,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бусдад</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давуу</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бий</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болгох</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b="1" dirty="0"/>
        </a:p>
      </dgm:t>
    </dgm:pt>
    <dgm:pt modelId="{C10E3297-AB9C-400C-812F-68CDD1CA4FB5}" type="parTrans" cxnId="{95EA0065-8BE9-4D90-A22E-DCFBADD9C203}">
      <dgm:prSet/>
      <dgm:spPr/>
      <dgm:t>
        <a:bodyPr/>
        <a:lstStyle/>
        <a:p>
          <a:endParaRPr lang="en-US"/>
        </a:p>
      </dgm:t>
    </dgm:pt>
    <dgm:pt modelId="{73AC6D24-F4CA-44D5-970D-7BF4F6CFA114}" type="sibTrans" cxnId="{95EA0065-8BE9-4D90-A22E-DCFBADD9C203}">
      <dgm:prSet/>
      <dgm:spPr/>
      <dgm:t>
        <a:bodyPr/>
        <a:lstStyle/>
        <a:p>
          <a:endParaRPr lang="en-US"/>
        </a:p>
      </dgm:t>
    </dgm:pt>
    <dgm:pt modelId="{FEDA1910-40B3-4226-8580-8AE3A08EDF06}">
      <dgm:prSet phldrT="[Text]"/>
      <dgm:spPr/>
      <dgm:t>
        <a:bodyPr/>
        <a:lstStyle/>
        <a:p>
          <a:r>
            <a:rPr lang="mn-MN" dirty="0"/>
            <a:t>хэнд</a:t>
          </a:r>
          <a:endParaRPr lang="en-US" dirty="0"/>
        </a:p>
      </dgm:t>
    </dgm:pt>
    <dgm:pt modelId="{227742B2-0FD3-4DED-BC36-8EC234646625}" type="parTrans" cxnId="{8B7A9137-A311-4E7C-A4F5-B891015321C4}">
      <dgm:prSet/>
      <dgm:spPr/>
      <dgm:t>
        <a:bodyPr/>
        <a:lstStyle/>
        <a:p>
          <a:endParaRPr lang="en-US"/>
        </a:p>
      </dgm:t>
    </dgm:pt>
    <dgm:pt modelId="{5CC15493-671F-4008-8E99-CC575850585D}" type="sibTrans" cxnId="{8B7A9137-A311-4E7C-A4F5-B891015321C4}">
      <dgm:prSet/>
      <dgm:spPr/>
      <dgm:t>
        <a:bodyPr/>
        <a:lstStyle/>
        <a:p>
          <a:endParaRPr lang="en-US"/>
        </a:p>
      </dgm:t>
    </dgm:pt>
    <dgm:pt modelId="{5136A1A2-B85B-46A1-9A4B-40C51088C3A9}">
      <dgm:prSet phldrT="[Text]" custT="1"/>
      <dgm:spPr/>
      <dgm:t>
        <a:bodyPr/>
        <a:lstStyle/>
        <a:p>
          <a:r>
            <a:rPr lang="en-US" sz="1600" b="1" dirty="0" err="1">
              <a:latin typeface="Arial" panose="020B0604020202020204" pitchFamily="34" charset="0"/>
              <a:cs typeface="Arial" panose="020B0604020202020204" pitchFamily="34" charset="0"/>
            </a:rPr>
            <a:t>хууль</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захиргааны</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хэм</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хэмжээний</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акт</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хэлцлээр</a:t>
          </a:r>
          <a:r>
            <a:rPr lang="en-US" sz="1600" b="1" dirty="0">
              <a:latin typeface="Arial" panose="020B0604020202020204" pitchFamily="34" charset="0"/>
              <a:cs typeface="Arial" panose="020B0604020202020204" pitchFamily="34" charset="0"/>
            </a:rPr>
            <a:t> үүрэг </a:t>
          </a:r>
          <a:r>
            <a:rPr lang="en-US" sz="1600" b="1" dirty="0" err="1">
              <a:latin typeface="Arial" panose="020B0604020202020204" pitchFamily="34" charset="0"/>
              <a:cs typeface="Arial" panose="020B0604020202020204" pitchFamily="34" charset="0"/>
            </a:rPr>
            <a:t>хүлээсэн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хүн</a:t>
          </a:r>
          <a:r>
            <a:rPr lang="en-US" sz="1600" b="1" dirty="0">
              <a:latin typeface="Arial" panose="020B0604020202020204" pitchFamily="34" charset="0"/>
              <a:cs typeface="Arial" panose="020B0604020202020204" pitchFamily="34" charset="0"/>
            </a:rPr>
            <a:t>, эсхүл нийтийн </a:t>
          </a:r>
          <a:r>
            <a:rPr lang="en-US" sz="1600" b="1" dirty="0" err="1">
              <a:latin typeface="Arial" panose="020B0604020202020204" pitchFamily="34" charset="0"/>
              <a:cs typeface="Arial" panose="020B0604020202020204" pitchFamily="34" charset="0"/>
            </a:rPr>
            <a:t>албан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тушаалтан</a:t>
          </a:r>
          <a:r>
            <a:rPr lang="mn-MN" sz="1600" b="1" dirty="0">
              <a:latin typeface="Arial" panose="020B0604020202020204" pitchFamily="34" charset="0"/>
              <a:cs typeface="Arial" panose="020B0604020202020204" pitchFamily="34" charset="0"/>
            </a:rPr>
            <a:t>д</a:t>
          </a:r>
          <a:endParaRPr lang="en-US" sz="1600" b="1" dirty="0">
            <a:latin typeface="Arial" panose="020B0604020202020204" pitchFamily="34" charset="0"/>
            <a:cs typeface="Arial" panose="020B0604020202020204" pitchFamily="34" charset="0"/>
          </a:endParaRPr>
        </a:p>
      </dgm:t>
    </dgm:pt>
    <dgm:pt modelId="{CEF9F730-C7AA-4718-8A60-7319C7EB03A5}" type="parTrans" cxnId="{BD4EDBCA-6A33-4F7F-8B18-91EB29B4779F}">
      <dgm:prSet/>
      <dgm:spPr/>
      <dgm:t>
        <a:bodyPr/>
        <a:lstStyle/>
        <a:p>
          <a:endParaRPr lang="en-US"/>
        </a:p>
      </dgm:t>
    </dgm:pt>
    <dgm:pt modelId="{5929A690-4091-4E0B-B7F5-A84B47971FC1}" type="sibTrans" cxnId="{BD4EDBCA-6A33-4F7F-8B18-91EB29B4779F}">
      <dgm:prSet/>
      <dgm:spPr/>
      <dgm:t>
        <a:bodyPr/>
        <a:lstStyle/>
        <a:p>
          <a:endParaRPr lang="en-US"/>
        </a:p>
      </dgm:t>
    </dgm:pt>
    <dgm:pt modelId="{51B83B26-4C8E-4139-92BB-6B1E07168A1C}">
      <dgm:prSet phldrT="[Text]" phldr="1"/>
      <dgm:spPr/>
      <dgm:t>
        <a:bodyPr/>
        <a:lstStyle/>
        <a:p>
          <a:endParaRPr lang="en-US" dirty="0"/>
        </a:p>
      </dgm:t>
    </dgm:pt>
    <dgm:pt modelId="{0122571A-9DEB-4E87-A612-4563065EE74E}" type="parTrans" cxnId="{9B17023E-99FC-4385-B1E9-70CB8B29B8F4}">
      <dgm:prSet/>
      <dgm:spPr/>
      <dgm:t>
        <a:bodyPr/>
        <a:lstStyle/>
        <a:p>
          <a:endParaRPr lang="en-US"/>
        </a:p>
      </dgm:t>
    </dgm:pt>
    <dgm:pt modelId="{A887C5EB-E430-48FA-9BF9-6A9EC3AC9AE1}" type="sibTrans" cxnId="{9B17023E-99FC-4385-B1E9-70CB8B29B8F4}">
      <dgm:prSet/>
      <dgm:spPr/>
      <dgm:t>
        <a:bodyPr/>
        <a:lstStyle/>
        <a:p>
          <a:endParaRPr lang="en-US"/>
        </a:p>
      </dgm:t>
    </dgm:pt>
    <dgm:pt modelId="{1A748A8E-A7B8-4E46-99D5-5795E4777CB9}">
      <dgm:prSet phldrT="[Text]" custT="1"/>
      <dgm:spPr/>
      <dgm:t>
        <a:bodyPr/>
        <a:lstStyle/>
        <a:p>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албаны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чиг</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үүрэг,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бүрэн</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тушаалын</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байдалтай</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нь</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холбогдуула</a:t>
          </a:r>
          <a:r>
            <a:rPr lang="mn-MN"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a:t>
          </a:r>
          <a:endParaRPr lang="en-US" sz="1600" b="1" dirty="0"/>
        </a:p>
      </dgm:t>
    </dgm:pt>
    <dgm:pt modelId="{DFB4EAB2-E438-4951-A6A1-CEB5989447B1}" type="parTrans" cxnId="{A6A45110-6D5F-4BE1-855C-2D80DB1AC23D}">
      <dgm:prSet/>
      <dgm:spPr/>
      <dgm:t>
        <a:bodyPr/>
        <a:lstStyle/>
        <a:p>
          <a:endParaRPr lang="en-US"/>
        </a:p>
      </dgm:t>
    </dgm:pt>
    <dgm:pt modelId="{E2D588F9-0383-4D36-870A-C8E363C3FF9F}" type="sibTrans" cxnId="{A6A45110-6D5F-4BE1-855C-2D80DB1AC23D}">
      <dgm:prSet/>
      <dgm:spPr/>
      <dgm:t>
        <a:bodyPr/>
        <a:lstStyle/>
        <a:p>
          <a:endParaRPr lang="en-US"/>
        </a:p>
      </dgm:t>
    </dgm:pt>
    <dgm:pt modelId="{EEFA8F8F-7953-4D8E-950D-9A096611F059}">
      <dgm:prSet/>
      <dgm:spPr/>
      <dgm:t>
        <a:bodyPr/>
        <a:lstStyle/>
        <a:p>
          <a:r>
            <a:rPr lang="mn-MN" dirty="0"/>
            <a:t>Хахууль</a:t>
          </a:r>
          <a:endParaRPr lang="en-US" dirty="0"/>
        </a:p>
      </dgm:t>
    </dgm:pt>
    <dgm:pt modelId="{CD2008DC-46E6-4092-A954-0758470A8DFB}" type="parTrans" cxnId="{227A0E0C-EFE4-4EA5-9B65-AC222E1EB049}">
      <dgm:prSet/>
      <dgm:spPr/>
      <dgm:t>
        <a:bodyPr/>
        <a:lstStyle/>
        <a:p>
          <a:endParaRPr lang="en-US"/>
        </a:p>
      </dgm:t>
    </dgm:pt>
    <dgm:pt modelId="{955CACEC-7786-491C-83A0-C7BD1FE54504}" type="sibTrans" cxnId="{227A0E0C-EFE4-4EA5-9B65-AC222E1EB049}">
      <dgm:prSet/>
      <dgm:spPr/>
      <dgm:t>
        <a:bodyPr/>
        <a:lstStyle/>
        <a:p>
          <a:endParaRPr lang="en-US"/>
        </a:p>
      </dgm:t>
    </dgm:pt>
    <dgm:pt modelId="{6F53358F-8E0B-48A5-8E64-26E1EEA17EA7}">
      <dgm:prSet/>
      <dgm:spPr/>
      <dgm:t>
        <a:bodyPr/>
        <a:lstStyle/>
        <a:p>
          <a:endParaRPr lang="en-US" dirty="0"/>
        </a:p>
      </dgm:t>
    </dgm:pt>
    <dgm:pt modelId="{A8B2D444-006A-49EE-8818-3BB83C6B1A7D}" type="parTrans" cxnId="{FF5669B4-9B49-4467-AA39-F5623080C7B1}">
      <dgm:prSet/>
      <dgm:spPr/>
      <dgm:t>
        <a:bodyPr/>
        <a:lstStyle/>
        <a:p>
          <a:endParaRPr lang="en-US"/>
        </a:p>
      </dgm:t>
    </dgm:pt>
    <dgm:pt modelId="{F6DCAEF2-6FF5-48AB-859A-68BC4875B16A}" type="sibTrans" cxnId="{FF5669B4-9B49-4467-AA39-F5623080C7B1}">
      <dgm:prSet/>
      <dgm:spPr/>
      <dgm:t>
        <a:bodyPr/>
        <a:lstStyle/>
        <a:p>
          <a:endParaRPr lang="en-US"/>
        </a:p>
      </dgm:t>
    </dgm:pt>
    <dgm:pt modelId="{DA3F8513-9E7D-4BA0-9689-11BDC84FEB18}">
      <dgm:prSet/>
      <dgm:spPr/>
      <dgm:t>
        <a:bodyPr/>
        <a:lstStyle/>
        <a:p>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зүйл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өгсөн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B41485E2-AAE9-459E-9100-632393E6CB08}" type="parTrans" cxnId="{3B7EE878-0641-4212-A34A-597F789E71FB}">
      <dgm:prSet/>
      <dgm:spPr/>
      <dgm:t>
        <a:bodyPr/>
        <a:lstStyle/>
        <a:p>
          <a:endParaRPr lang="en-US"/>
        </a:p>
      </dgm:t>
    </dgm:pt>
    <dgm:pt modelId="{7796149D-8021-4CB9-9CFA-3215C9944273}" type="sibTrans" cxnId="{3B7EE878-0641-4212-A34A-597F789E71FB}">
      <dgm:prSet/>
      <dgm:spPr/>
      <dgm:t>
        <a:bodyPr/>
        <a:lstStyle/>
        <a:p>
          <a:endParaRPr lang="en-US"/>
        </a:p>
      </dgm:t>
    </dgm:pt>
    <dgm:pt modelId="{572F8555-50C0-455F-AB5B-BB725F08B001}">
      <dgm:prSet/>
      <dgm:spPr/>
      <dgm:t>
        <a:bodyPr/>
        <a:lstStyle/>
        <a:p>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эдийн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баялаг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2922C153-4196-4DC7-B90E-24D5901DB471}" type="parTrans" cxnId="{380CC35B-2ED9-4C3C-8062-EFC29F79EEB3}">
      <dgm:prSet/>
      <dgm:spPr/>
      <dgm:t>
        <a:bodyPr/>
        <a:lstStyle/>
        <a:p>
          <a:endParaRPr lang="en-US"/>
        </a:p>
      </dgm:t>
    </dgm:pt>
    <dgm:pt modelId="{ED48D870-767A-41D3-86E8-342E1EE3B77D}" type="sibTrans" cxnId="{380CC35B-2ED9-4C3C-8062-EFC29F79EEB3}">
      <dgm:prSet/>
      <dgm:spPr/>
      <dgm:t>
        <a:bodyPr/>
        <a:lstStyle/>
        <a:p>
          <a:endParaRPr lang="en-US"/>
        </a:p>
      </dgm:t>
    </dgm:pt>
    <dgm:pt modelId="{EFE4F1A9-67D3-4E6E-81B1-F848F9C410F3}">
      <dgm:prSet/>
      <dgm:spPr/>
      <dgm:t>
        <a:bodyPr/>
        <a:lstStyle/>
        <a:p>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тэдгээрийг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өмчлөх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шилжүүлсэн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7B10E646-C715-4AC4-A8AE-2C1BFF6BE429}" type="parTrans" cxnId="{60DD7942-7FD2-43C8-9AFE-D110AE017A06}">
      <dgm:prSet/>
      <dgm:spPr/>
      <dgm:t>
        <a:bodyPr/>
        <a:lstStyle/>
        <a:p>
          <a:endParaRPr lang="en-US"/>
        </a:p>
      </dgm:t>
    </dgm:pt>
    <dgm:pt modelId="{962D0170-10E5-4C96-9757-9E9F968F11FA}" type="sibTrans" cxnId="{60DD7942-7FD2-43C8-9AFE-D110AE017A06}">
      <dgm:prSet/>
      <dgm:spPr/>
      <dgm:t>
        <a:bodyPr/>
        <a:lstStyle/>
        <a:p>
          <a:endParaRPr lang="en-US"/>
        </a:p>
      </dgm:t>
    </dgm:pt>
    <dgm:pt modelId="{9D092824-BB8E-4137-87E2-095C6F4A8875}">
      <dgm:prSet/>
      <dgm:spPr/>
      <dgm:t>
        <a:bodyPr/>
        <a:lstStyle/>
        <a:p>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эсхүл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хөнгөлөлттэй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үйлчилгээ</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үзүүлсэн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A4BA0B96-8591-4EE7-B9BE-8D2E749CCEEB}" type="parTrans" cxnId="{F5277B60-1E82-48DF-9B6E-71FC8F702BC9}">
      <dgm:prSet/>
      <dgm:spPr/>
      <dgm:t>
        <a:bodyPr/>
        <a:lstStyle/>
        <a:p>
          <a:endParaRPr lang="en-US"/>
        </a:p>
      </dgm:t>
    </dgm:pt>
    <dgm:pt modelId="{7832DED8-4340-4A7F-A593-4AECF7AB24B8}" type="sibTrans" cxnId="{F5277B60-1E82-48DF-9B6E-71FC8F702BC9}">
      <dgm:prSet/>
      <dgm:spPr/>
      <dgm:t>
        <a:bodyPr/>
        <a:lstStyle/>
        <a:p>
          <a:endParaRPr lang="en-US"/>
        </a:p>
      </dgm:t>
    </dgm:pt>
    <dgm:pt modelId="{A8D5CA56-E1CA-45A8-A55E-69A2B96F1B30}">
      <dgm:prSet/>
      <dgm:spPr/>
      <dgm:t>
        <a:bodyPr/>
        <a:lstStyle/>
        <a:p>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эдгээрийг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амласан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D6557FA9-F167-4194-B96F-A9918849E6B2}" type="parTrans" cxnId="{21F97344-F3C8-4AD7-8585-8AA9DB2ABCE1}">
      <dgm:prSet/>
      <dgm:spPr/>
      <dgm:t>
        <a:bodyPr/>
        <a:lstStyle/>
        <a:p>
          <a:endParaRPr lang="en-US"/>
        </a:p>
      </dgm:t>
    </dgm:pt>
    <dgm:pt modelId="{B6AF2E63-2083-459B-8FD4-E278764B552D}" type="sibTrans" cxnId="{21F97344-F3C8-4AD7-8585-8AA9DB2ABCE1}">
      <dgm:prSet/>
      <dgm:spPr/>
      <dgm:t>
        <a:bodyPr/>
        <a:lstStyle/>
        <a:p>
          <a:endParaRPr lang="en-US"/>
        </a:p>
      </dgm:t>
    </dgm:pt>
    <dgm:pt modelId="{6A52ED27-685E-4F78-9449-434A5EAF063D}">
      <dgm:prSet/>
      <dgm:spPr/>
      <dgm:t>
        <a:bodyPr/>
        <a:lstStyle/>
        <a:p>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санал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болгосон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92D7880F-2FC7-4689-8CCD-924688EC5231}" type="parTrans" cxnId="{4CB6BA37-FEAD-4E7C-B40C-C871D2AF40A1}">
      <dgm:prSet/>
      <dgm:spPr/>
      <dgm:t>
        <a:bodyPr/>
        <a:lstStyle/>
        <a:p>
          <a:endParaRPr lang="en-US"/>
        </a:p>
      </dgm:t>
    </dgm:pt>
    <dgm:pt modelId="{96B4BAAC-72AB-449D-A511-51D11B9A47EA}" type="sibTrans" cxnId="{4CB6BA37-FEAD-4E7C-B40C-C871D2AF40A1}">
      <dgm:prSet/>
      <dgm:spPr/>
      <dgm:t>
        <a:bodyPr/>
        <a:lstStyle/>
        <a:p>
          <a:endParaRPr lang="en-US"/>
        </a:p>
      </dgm:t>
    </dgm:pt>
    <dgm:pt modelId="{3B46D3D2-67FE-4155-9EC7-7BE231B371DC}" type="pres">
      <dgm:prSet presAssocID="{D727A709-CD74-46AA-B782-91FB676FA710}" presName="Name0" presStyleCnt="0">
        <dgm:presLayoutVars>
          <dgm:dir/>
          <dgm:animLvl val="lvl"/>
          <dgm:resizeHandles val="exact"/>
        </dgm:presLayoutVars>
      </dgm:prSet>
      <dgm:spPr/>
    </dgm:pt>
    <dgm:pt modelId="{C25A502F-4F2E-405C-B1E9-95FB4EE3295C}" type="pres">
      <dgm:prSet presAssocID="{D727A709-CD74-46AA-B782-91FB676FA710}" presName="tSp" presStyleCnt="0"/>
      <dgm:spPr/>
    </dgm:pt>
    <dgm:pt modelId="{52DB6651-D04B-4D52-9193-49CDDE4B8C17}" type="pres">
      <dgm:prSet presAssocID="{D727A709-CD74-46AA-B782-91FB676FA710}" presName="bSp" presStyleCnt="0"/>
      <dgm:spPr/>
    </dgm:pt>
    <dgm:pt modelId="{2DEE09B3-4DA7-4B48-9356-26026BF851D1}" type="pres">
      <dgm:prSet presAssocID="{D727A709-CD74-46AA-B782-91FB676FA710}" presName="process" presStyleCnt="0"/>
      <dgm:spPr/>
    </dgm:pt>
    <dgm:pt modelId="{BF30D20A-9A4F-4FFB-921D-530AB8768878}" type="pres">
      <dgm:prSet presAssocID="{EED57810-070A-4915-9E69-22547CE550DE}" presName="composite1" presStyleCnt="0"/>
      <dgm:spPr/>
    </dgm:pt>
    <dgm:pt modelId="{6D607278-DE16-4D14-9628-E4262ACF6475}" type="pres">
      <dgm:prSet presAssocID="{EED57810-070A-4915-9E69-22547CE550DE}" presName="dummyNode1" presStyleLbl="node1" presStyleIdx="0" presStyleCnt="4"/>
      <dgm:spPr/>
    </dgm:pt>
    <dgm:pt modelId="{A5E9760D-F252-4064-B962-E618D19FB090}" type="pres">
      <dgm:prSet presAssocID="{EED57810-070A-4915-9E69-22547CE550DE}" presName="childNode1" presStyleLbl="bgAcc1" presStyleIdx="0" presStyleCnt="4">
        <dgm:presLayoutVars>
          <dgm:bulletEnabled val="1"/>
        </dgm:presLayoutVars>
      </dgm:prSet>
      <dgm:spPr/>
    </dgm:pt>
    <dgm:pt modelId="{829BF6E0-B284-45D3-A9BC-F5BB940BF97C}" type="pres">
      <dgm:prSet presAssocID="{EED57810-070A-4915-9E69-22547CE550DE}" presName="childNode1tx" presStyleLbl="bgAcc1" presStyleIdx="0" presStyleCnt="4">
        <dgm:presLayoutVars>
          <dgm:bulletEnabled val="1"/>
        </dgm:presLayoutVars>
      </dgm:prSet>
      <dgm:spPr/>
    </dgm:pt>
    <dgm:pt modelId="{EF306B89-3439-4970-B6F8-B2B66F128543}" type="pres">
      <dgm:prSet presAssocID="{EED57810-070A-4915-9E69-22547CE550DE}" presName="parentNode1" presStyleLbl="node1" presStyleIdx="0" presStyleCnt="4" custScaleY="52062">
        <dgm:presLayoutVars>
          <dgm:chMax val="1"/>
          <dgm:bulletEnabled val="1"/>
        </dgm:presLayoutVars>
      </dgm:prSet>
      <dgm:spPr/>
    </dgm:pt>
    <dgm:pt modelId="{08A8EB78-94AD-46B7-AA39-51DDB9386392}" type="pres">
      <dgm:prSet presAssocID="{EED57810-070A-4915-9E69-22547CE550DE}" presName="connSite1" presStyleCnt="0"/>
      <dgm:spPr/>
    </dgm:pt>
    <dgm:pt modelId="{FB432DF6-7FB5-4642-8330-045E9C33D364}" type="pres">
      <dgm:prSet presAssocID="{469567BF-A430-4455-8700-6E3307A6716F}" presName="Name9" presStyleLbl="sibTrans2D1" presStyleIdx="0" presStyleCnt="3" custLinFactNeighborX="-9561" custLinFactNeighborY="-13864"/>
      <dgm:spPr/>
    </dgm:pt>
    <dgm:pt modelId="{C9D8EBDF-A4AF-43D2-90E0-55FA8C9923FD}" type="pres">
      <dgm:prSet presAssocID="{FEDA1910-40B3-4226-8580-8AE3A08EDF06}" presName="composite2" presStyleCnt="0"/>
      <dgm:spPr/>
    </dgm:pt>
    <dgm:pt modelId="{4328E292-FCE6-49BE-8250-714D9E794F15}" type="pres">
      <dgm:prSet presAssocID="{FEDA1910-40B3-4226-8580-8AE3A08EDF06}" presName="dummyNode2" presStyleLbl="node1" presStyleIdx="0" presStyleCnt="4"/>
      <dgm:spPr/>
    </dgm:pt>
    <dgm:pt modelId="{B1719A17-E46A-4F82-AAB6-8072C4FEF2E8}" type="pres">
      <dgm:prSet presAssocID="{FEDA1910-40B3-4226-8580-8AE3A08EDF06}" presName="childNode2" presStyleLbl="bgAcc1" presStyleIdx="1" presStyleCnt="4">
        <dgm:presLayoutVars>
          <dgm:bulletEnabled val="1"/>
        </dgm:presLayoutVars>
      </dgm:prSet>
      <dgm:spPr/>
    </dgm:pt>
    <dgm:pt modelId="{E0BA66CB-21DE-4A9F-8883-F42EC91C36C2}" type="pres">
      <dgm:prSet presAssocID="{FEDA1910-40B3-4226-8580-8AE3A08EDF06}" presName="childNode2tx" presStyleLbl="bgAcc1" presStyleIdx="1" presStyleCnt="4">
        <dgm:presLayoutVars>
          <dgm:bulletEnabled val="1"/>
        </dgm:presLayoutVars>
      </dgm:prSet>
      <dgm:spPr/>
    </dgm:pt>
    <dgm:pt modelId="{206D93ED-72A4-45B1-A84D-E11E8FD6A247}" type="pres">
      <dgm:prSet presAssocID="{FEDA1910-40B3-4226-8580-8AE3A08EDF06}" presName="parentNode2" presStyleLbl="node1" presStyleIdx="1" presStyleCnt="4" custScaleY="62560">
        <dgm:presLayoutVars>
          <dgm:chMax val="0"/>
          <dgm:bulletEnabled val="1"/>
        </dgm:presLayoutVars>
      </dgm:prSet>
      <dgm:spPr/>
    </dgm:pt>
    <dgm:pt modelId="{19DB5D10-5646-4065-A29C-563410238FE3}" type="pres">
      <dgm:prSet presAssocID="{FEDA1910-40B3-4226-8580-8AE3A08EDF06}" presName="connSite2" presStyleCnt="0"/>
      <dgm:spPr/>
    </dgm:pt>
    <dgm:pt modelId="{7D29CEF1-074E-4E80-A857-2CB9C3D9C4BA}" type="pres">
      <dgm:prSet presAssocID="{5CC15493-671F-4008-8E99-CC575850585D}" presName="Name18" presStyleLbl="sibTrans2D1" presStyleIdx="1" presStyleCnt="3" custAng="21047186" custLinFactNeighborX="2887" custLinFactNeighborY="16546"/>
      <dgm:spPr/>
    </dgm:pt>
    <dgm:pt modelId="{6D190ED7-105C-4A24-8A75-4C50A90B8DE6}" type="pres">
      <dgm:prSet presAssocID="{51B83B26-4C8E-4139-92BB-6B1E07168A1C}" presName="composite1" presStyleCnt="0"/>
      <dgm:spPr/>
    </dgm:pt>
    <dgm:pt modelId="{E2226126-7174-4227-8FF5-632F5044E341}" type="pres">
      <dgm:prSet presAssocID="{51B83B26-4C8E-4139-92BB-6B1E07168A1C}" presName="dummyNode1" presStyleLbl="node1" presStyleIdx="1" presStyleCnt="4"/>
      <dgm:spPr/>
    </dgm:pt>
    <dgm:pt modelId="{D5786C2E-7E4F-44C3-B3F0-3F2D547012FD}" type="pres">
      <dgm:prSet presAssocID="{51B83B26-4C8E-4139-92BB-6B1E07168A1C}" presName="childNode1" presStyleLbl="bgAcc1" presStyleIdx="2" presStyleCnt="4">
        <dgm:presLayoutVars>
          <dgm:bulletEnabled val="1"/>
        </dgm:presLayoutVars>
      </dgm:prSet>
      <dgm:spPr/>
    </dgm:pt>
    <dgm:pt modelId="{EF3437BF-5865-4135-9E18-0ECFD8C6B03D}" type="pres">
      <dgm:prSet presAssocID="{51B83B26-4C8E-4139-92BB-6B1E07168A1C}" presName="childNode1tx" presStyleLbl="bgAcc1" presStyleIdx="2" presStyleCnt="4">
        <dgm:presLayoutVars>
          <dgm:bulletEnabled val="1"/>
        </dgm:presLayoutVars>
      </dgm:prSet>
      <dgm:spPr/>
    </dgm:pt>
    <dgm:pt modelId="{E9AC79FA-974E-472C-9678-C61862734107}" type="pres">
      <dgm:prSet presAssocID="{51B83B26-4C8E-4139-92BB-6B1E07168A1C}" presName="parentNode1" presStyleLbl="node1" presStyleIdx="2" presStyleCnt="4" custScaleY="75037">
        <dgm:presLayoutVars>
          <dgm:chMax val="1"/>
          <dgm:bulletEnabled val="1"/>
        </dgm:presLayoutVars>
      </dgm:prSet>
      <dgm:spPr/>
    </dgm:pt>
    <dgm:pt modelId="{969F6863-756D-4215-8577-C65361A84CA9}" type="pres">
      <dgm:prSet presAssocID="{51B83B26-4C8E-4139-92BB-6B1E07168A1C}" presName="connSite1" presStyleCnt="0"/>
      <dgm:spPr/>
    </dgm:pt>
    <dgm:pt modelId="{B94BF14D-46A0-4340-A0D4-35DEF55C4355}" type="pres">
      <dgm:prSet presAssocID="{A887C5EB-E430-48FA-9BF9-6A9EC3AC9AE1}" presName="Name9" presStyleLbl="sibTrans2D1" presStyleIdx="2" presStyleCnt="3" custLinFactNeighborX="-28685" custLinFactNeighborY="-8127"/>
      <dgm:spPr/>
    </dgm:pt>
    <dgm:pt modelId="{CAC3932A-1C23-4A2B-B485-7984D737C5FF}" type="pres">
      <dgm:prSet presAssocID="{EEFA8F8F-7953-4D8E-950D-9A096611F059}" presName="composite2" presStyleCnt="0"/>
      <dgm:spPr/>
    </dgm:pt>
    <dgm:pt modelId="{98532C10-82C5-409F-B7DE-DDEAFCB8B128}" type="pres">
      <dgm:prSet presAssocID="{EEFA8F8F-7953-4D8E-950D-9A096611F059}" presName="dummyNode2" presStyleLbl="node1" presStyleIdx="2" presStyleCnt="4"/>
      <dgm:spPr/>
    </dgm:pt>
    <dgm:pt modelId="{9EFD3763-32C3-48E0-84B3-AF08476F5D17}" type="pres">
      <dgm:prSet presAssocID="{EEFA8F8F-7953-4D8E-950D-9A096611F059}" presName="childNode2" presStyleLbl="bgAcc1" presStyleIdx="3" presStyleCnt="4" custScaleY="139134" custLinFactNeighborX="-2248" custLinFactNeighborY="-13630">
        <dgm:presLayoutVars>
          <dgm:bulletEnabled val="1"/>
        </dgm:presLayoutVars>
      </dgm:prSet>
      <dgm:spPr/>
    </dgm:pt>
    <dgm:pt modelId="{8374FC88-0DE3-438A-BC27-32B89373F0F1}" type="pres">
      <dgm:prSet presAssocID="{EEFA8F8F-7953-4D8E-950D-9A096611F059}" presName="childNode2tx" presStyleLbl="bgAcc1" presStyleIdx="3" presStyleCnt="4">
        <dgm:presLayoutVars>
          <dgm:bulletEnabled val="1"/>
        </dgm:presLayoutVars>
      </dgm:prSet>
      <dgm:spPr/>
    </dgm:pt>
    <dgm:pt modelId="{9FE1ECEA-3D9E-4E35-8613-DE798253BD28}" type="pres">
      <dgm:prSet presAssocID="{EEFA8F8F-7953-4D8E-950D-9A096611F059}" presName="parentNode2" presStyleLbl="node1" presStyleIdx="3" presStyleCnt="4" custScaleY="58065" custLinFactNeighborX="-2501" custLinFactNeighborY="-36157">
        <dgm:presLayoutVars>
          <dgm:chMax val="0"/>
          <dgm:bulletEnabled val="1"/>
        </dgm:presLayoutVars>
      </dgm:prSet>
      <dgm:spPr/>
    </dgm:pt>
    <dgm:pt modelId="{81644325-5E1C-46E3-81C2-E183F27CDA2B}" type="pres">
      <dgm:prSet presAssocID="{EEFA8F8F-7953-4D8E-950D-9A096611F059}" presName="connSite2" presStyleCnt="0"/>
      <dgm:spPr/>
    </dgm:pt>
  </dgm:ptLst>
  <dgm:cxnLst>
    <dgm:cxn modelId="{BA32D608-A9C4-4F8B-A32A-7747889B9462}" type="presOf" srcId="{6F53358F-8E0B-48A5-8E64-26E1EEA17EA7}" destId="{9EFD3763-32C3-48E0-84B3-AF08476F5D17}" srcOrd="0" destOrd="0" presId="urn:microsoft.com/office/officeart/2005/8/layout/hProcess4"/>
    <dgm:cxn modelId="{227A0E0C-EFE4-4EA5-9B65-AC222E1EB049}" srcId="{D727A709-CD74-46AA-B782-91FB676FA710}" destId="{EEFA8F8F-7953-4D8E-950D-9A096611F059}" srcOrd="3" destOrd="0" parTransId="{CD2008DC-46E6-4092-A954-0758470A8DFB}" sibTransId="{955CACEC-7786-491C-83A0-C7BD1FE54504}"/>
    <dgm:cxn modelId="{A6A45110-6D5F-4BE1-855C-2D80DB1AC23D}" srcId="{51B83B26-4C8E-4139-92BB-6B1E07168A1C}" destId="{1A748A8E-A7B8-4E46-99D5-5795E4777CB9}" srcOrd="0" destOrd="0" parTransId="{DFB4EAB2-E438-4951-A6A1-CEB5989447B1}" sibTransId="{E2D588F9-0383-4D36-870A-C8E363C3FF9F}"/>
    <dgm:cxn modelId="{0451AD20-F3BB-4046-88DD-CD39B1BB2F04}" type="presOf" srcId="{A8D5CA56-E1CA-45A8-A55E-69A2B96F1B30}" destId="{9EFD3763-32C3-48E0-84B3-AF08476F5D17}" srcOrd="0" destOrd="5" presId="urn:microsoft.com/office/officeart/2005/8/layout/hProcess4"/>
    <dgm:cxn modelId="{82C13727-A227-4D25-8B92-1FEB3A06250E}" type="presOf" srcId="{DA3F8513-9E7D-4BA0-9689-11BDC84FEB18}" destId="{9EFD3763-32C3-48E0-84B3-AF08476F5D17}" srcOrd="0" destOrd="1" presId="urn:microsoft.com/office/officeart/2005/8/layout/hProcess4"/>
    <dgm:cxn modelId="{19FE6B2F-58BC-4557-A792-AC766896A749}" type="presOf" srcId="{A887C5EB-E430-48FA-9BF9-6A9EC3AC9AE1}" destId="{B94BF14D-46A0-4340-A0D4-35DEF55C4355}" srcOrd="0" destOrd="0" presId="urn:microsoft.com/office/officeart/2005/8/layout/hProcess4"/>
    <dgm:cxn modelId="{3CA5C232-8281-4162-9BC7-A485B3A509E0}" type="presOf" srcId="{469567BF-A430-4455-8700-6E3307A6716F}" destId="{FB432DF6-7FB5-4642-8330-045E9C33D364}" srcOrd="0" destOrd="0" presId="urn:microsoft.com/office/officeart/2005/8/layout/hProcess4"/>
    <dgm:cxn modelId="{8B7A9137-A311-4E7C-A4F5-B891015321C4}" srcId="{D727A709-CD74-46AA-B782-91FB676FA710}" destId="{FEDA1910-40B3-4226-8580-8AE3A08EDF06}" srcOrd="1" destOrd="0" parTransId="{227742B2-0FD3-4DED-BC36-8EC234646625}" sibTransId="{5CC15493-671F-4008-8E99-CC575850585D}"/>
    <dgm:cxn modelId="{4CB6BA37-FEAD-4E7C-B40C-C871D2AF40A1}" srcId="{EEFA8F8F-7953-4D8E-950D-9A096611F059}" destId="{6A52ED27-685E-4F78-9449-434A5EAF063D}" srcOrd="6" destOrd="0" parTransId="{92D7880F-2FC7-4689-8CCD-924688EC5231}" sibTransId="{96B4BAAC-72AB-449D-A511-51D11B9A47EA}"/>
    <dgm:cxn modelId="{8DBDF43D-B8FE-423C-AF28-CEDACAC881CC}" type="presOf" srcId="{6A52ED27-685E-4F78-9449-434A5EAF063D}" destId="{8374FC88-0DE3-438A-BC27-32B89373F0F1}" srcOrd="1" destOrd="6" presId="urn:microsoft.com/office/officeart/2005/8/layout/hProcess4"/>
    <dgm:cxn modelId="{9B17023E-99FC-4385-B1E9-70CB8B29B8F4}" srcId="{D727A709-CD74-46AA-B782-91FB676FA710}" destId="{51B83B26-4C8E-4139-92BB-6B1E07168A1C}" srcOrd="2" destOrd="0" parTransId="{0122571A-9DEB-4E87-A612-4563065EE74E}" sibTransId="{A887C5EB-E430-48FA-9BF9-6A9EC3AC9AE1}"/>
    <dgm:cxn modelId="{380CC35B-2ED9-4C3C-8062-EFC29F79EEB3}" srcId="{EEFA8F8F-7953-4D8E-950D-9A096611F059}" destId="{572F8555-50C0-455F-AB5B-BB725F08B001}" srcOrd="2" destOrd="0" parTransId="{2922C153-4196-4DC7-B90E-24D5901DB471}" sibTransId="{ED48D870-767A-41D3-86E8-342E1EE3B77D}"/>
    <dgm:cxn modelId="{F5277B60-1E82-48DF-9B6E-71FC8F702BC9}" srcId="{EEFA8F8F-7953-4D8E-950D-9A096611F059}" destId="{9D092824-BB8E-4137-87E2-095C6F4A8875}" srcOrd="4" destOrd="0" parTransId="{A4BA0B96-8591-4EE7-B9BE-8D2E749CCEEB}" sibTransId="{7832DED8-4340-4A7F-A593-4AECF7AB24B8}"/>
    <dgm:cxn modelId="{E92D3761-6126-4374-8E7D-C88938CEFEBA}" type="presOf" srcId="{1A748A8E-A7B8-4E46-99D5-5795E4777CB9}" destId="{D5786C2E-7E4F-44C3-B3F0-3F2D547012FD}" srcOrd="0" destOrd="0" presId="urn:microsoft.com/office/officeart/2005/8/layout/hProcess4"/>
    <dgm:cxn modelId="{60DD7942-7FD2-43C8-9AFE-D110AE017A06}" srcId="{EEFA8F8F-7953-4D8E-950D-9A096611F059}" destId="{EFE4F1A9-67D3-4E6E-81B1-F848F9C410F3}" srcOrd="3" destOrd="0" parTransId="{7B10E646-C715-4AC4-A8AE-2C1BFF6BE429}" sibTransId="{962D0170-10E5-4C96-9757-9E9F968F11FA}"/>
    <dgm:cxn modelId="{21F97344-F3C8-4AD7-8585-8AA9DB2ABCE1}" srcId="{EEFA8F8F-7953-4D8E-950D-9A096611F059}" destId="{A8D5CA56-E1CA-45A8-A55E-69A2B96F1B30}" srcOrd="5" destOrd="0" parTransId="{D6557FA9-F167-4194-B96F-A9918849E6B2}" sibTransId="{B6AF2E63-2083-459B-8FD4-E278764B552D}"/>
    <dgm:cxn modelId="{95EA0065-8BE9-4D90-A22E-DCFBADD9C203}" srcId="{EED57810-070A-4915-9E69-22547CE550DE}" destId="{4D4DD2EF-42C4-4021-AC70-800A3D015E21}" srcOrd="0" destOrd="0" parTransId="{C10E3297-AB9C-400C-812F-68CDD1CA4FB5}" sibTransId="{73AC6D24-F4CA-44D5-970D-7BF4F6CFA114}"/>
    <dgm:cxn modelId="{EAF7F865-D944-4594-8D81-181346902D55}" type="presOf" srcId="{EFE4F1A9-67D3-4E6E-81B1-F848F9C410F3}" destId="{8374FC88-0DE3-438A-BC27-32B89373F0F1}" srcOrd="1" destOrd="3" presId="urn:microsoft.com/office/officeart/2005/8/layout/hProcess4"/>
    <dgm:cxn modelId="{5EBEF446-DF3C-40F7-BBF8-209DE5EBC035}" type="presOf" srcId="{4D4DD2EF-42C4-4021-AC70-800A3D015E21}" destId="{A5E9760D-F252-4064-B962-E618D19FB090}" srcOrd="0" destOrd="0" presId="urn:microsoft.com/office/officeart/2005/8/layout/hProcess4"/>
    <dgm:cxn modelId="{8D708449-48EF-4D6A-9A20-6CD9ECB4D783}" type="presOf" srcId="{1A748A8E-A7B8-4E46-99D5-5795E4777CB9}" destId="{EF3437BF-5865-4135-9E18-0ECFD8C6B03D}" srcOrd="1" destOrd="0" presId="urn:microsoft.com/office/officeart/2005/8/layout/hProcess4"/>
    <dgm:cxn modelId="{CCD3994A-74C9-42B9-962D-A258249EB790}" type="presOf" srcId="{D727A709-CD74-46AA-B782-91FB676FA710}" destId="{3B46D3D2-67FE-4155-9EC7-7BE231B371DC}" srcOrd="0" destOrd="0" presId="urn:microsoft.com/office/officeart/2005/8/layout/hProcess4"/>
    <dgm:cxn modelId="{DAC9BE4E-50F2-4ED4-8422-A1CDD91FBA39}" type="presOf" srcId="{DA3F8513-9E7D-4BA0-9689-11BDC84FEB18}" destId="{8374FC88-0DE3-438A-BC27-32B89373F0F1}" srcOrd="1" destOrd="1" presId="urn:microsoft.com/office/officeart/2005/8/layout/hProcess4"/>
    <dgm:cxn modelId="{CF084A71-8CF3-4883-8CFF-DE319B6B9008}" type="presOf" srcId="{EFE4F1A9-67D3-4E6E-81B1-F848F9C410F3}" destId="{9EFD3763-32C3-48E0-84B3-AF08476F5D17}" srcOrd="0" destOrd="3" presId="urn:microsoft.com/office/officeart/2005/8/layout/hProcess4"/>
    <dgm:cxn modelId="{37A5E055-F86E-4D3B-B9DC-9896FDC9F09A}" type="presOf" srcId="{EED57810-070A-4915-9E69-22547CE550DE}" destId="{EF306B89-3439-4970-B6F8-B2B66F128543}" srcOrd="0" destOrd="0" presId="urn:microsoft.com/office/officeart/2005/8/layout/hProcess4"/>
    <dgm:cxn modelId="{3B7EE878-0641-4212-A34A-597F789E71FB}" srcId="{EEFA8F8F-7953-4D8E-950D-9A096611F059}" destId="{DA3F8513-9E7D-4BA0-9689-11BDC84FEB18}" srcOrd="1" destOrd="0" parTransId="{B41485E2-AAE9-459E-9100-632393E6CB08}" sibTransId="{7796149D-8021-4CB9-9CFA-3215C9944273}"/>
    <dgm:cxn modelId="{6AF10392-2658-4C56-AB6F-E2947155C53F}" type="presOf" srcId="{5136A1A2-B85B-46A1-9A4B-40C51088C3A9}" destId="{E0BA66CB-21DE-4A9F-8883-F42EC91C36C2}" srcOrd="1" destOrd="0" presId="urn:microsoft.com/office/officeart/2005/8/layout/hProcess4"/>
    <dgm:cxn modelId="{AFA1C59A-DEB0-4338-AB96-45C84603AB53}" type="presOf" srcId="{9D092824-BB8E-4137-87E2-095C6F4A8875}" destId="{9EFD3763-32C3-48E0-84B3-AF08476F5D17}" srcOrd="0" destOrd="4" presId="urn:microsoft.com/office/officeart/2005/8/layout/hProcess4"/>
    <dgm:cxn modelId="{03FA6A9D-8C3C-4063-88C2-18DFEB9ACA0D}" type="presOf" srcId="{572F8555-50C0-455F-AB5B-BB725F08B001}" destId="{8374FC88-0DE3-438A-BC27-32B89373F0F1}" srcOrd="1" destOrd="2" presId="urn:microsoft.com/office/officeart/2005/8/layout/hProcess4"/>
    <dgm:cxn modelId="{BF276E9E-811C-4505-AEF0-D4C2D3B521FC}" type="presOf" srcId="{EEFA8F8F-7953-4D8E-950D-9A096611F059}" destId="{9FE1ECEA-3D9E-4E35-8613-DE798253BD28}" srcOrd="0" destOrd="0" presId="urn:microsoft.com/office/officeart/2005/8/layout/hProcess4"/>
    <dgm:cxn modelId="{51C3C0A0-6A66-4F06-83FE-0206C028A82B}" type="presOf" srcId="{51B83B26-4C8E-4139-92BB-6B1E07168A1C}" destId="{E9AC79FA-974E-472C-9678-C61862734107}" srcOrd="0" destOrd="0" presId="urn:microsoft.com/office/officeart/2005/8/layout/hProcess4"/>
    <dgm:cxn modelId="{878030A2-D912-4BB4-803D-AFED847B5B12}" type="presOf" srcId="{572F8555-50C0-455F-AB5B-BB725F08B001}" destId="{9EFD3763-32C3-48E0-84B3-AF08476F5D17}" srcOrd="0" destOrd="2" presId="urn:microsoft.com/office/officeart/2005/8/layout/hProcess4"/>
    <dgm:cxn modelId="{2C5DBCB3-6954-4906-897A-AF6418CF7442}" type="presOf" srcId="{6A52ED27-685E-4F78-9449-434A5EAF063D}" destId="{9EFD3763-32C3-48E0-84B3-AF08476F5D17}" srcOrd="0" destOrd="6" presId="urn:microsoft.com/office/officeart/2005/8/layout/hProcess4"/>
    <dgm:cxn modelId="{634EDCB3-20CF-4F92-B33B-B3AA022F7C03}" type="presOf" srcId="{A8D5CA56-E1CA-45A8-A55E-69A2B96F1B30}" destId="{8374FC88-0DE3-438A-BC27-32B89373F0F1}" srcOrd="1" destOrd="5" presId="urn:microsoft.com/office/officeart/2005/8/layout/hProcess4"/>
    <dgm:cxn modelId="{FF5669B4-9B49-4467-AA39-F5623080C7B1}" srcId="{EEFA8F8F-7953-4D8E-950D-9A096611F059}" destId="{6F53358F-8E0B-48A5-8E64-26E1EEA17EA7}" srcOrd="0" destOrd="0" parTransId="{A8B2D444-006A-49EE-8818-3BB83C6B1A7D}" sibTransId="{F6DCAEF2-6FF5-48AB-859A-68BC4875B16A}"/>
    <dgm:cxn modelId="{D1436ABB-90DA-48D1-BC4F-702013840E01}" type="presOf" srcId="{9D092824-BB8E-4137-87E2-095C6F4A8875}" destId="{8374FC88-0DE3-438A-BC27-32B89373F0F1}" srcOrd="1" destOrd="4" presId="urn:microsoft.com/office/officeart/2005/8/layout/hProcess4"/>
    <dgm:cxn modelId="{BD4EDBCA-6A33-4F7F-8B18-91EB29B4779F}" srcId="{FEDA1910-40B3-4226-8580-8AE3A08EDF06}" destId="{5136A1A2-B85B-46A1-9A4B-40C51088C3A9}" srcOrd="0" destOrd="0" parTransId="{CEF9F730-C7AA-4718-8A60-7319C7EB03A5}" sibTransId="{5929A690-4091-4E0B-B7F5-A84B47971FC1}"/>
    <dgm:cxn modelId="{2194F5CC-AA6D-48D2-A19A-B0DF386FB3CC}" type="presOf" srcId="{6F53358F-8E0B-48A5-8E64-26E1EEA17EA7}" destId="{8374FC88-0DE3-438A-BC27-32B89373F0F1}" srcOrd="1" destOrd="0" presId="urn:microsoft.com/office/officeart/2005/8/layout/hProcess4"/>
    <dgm:cxn modelId="{A73CCBDB-D0B3-4A24-977C-92858329FDF8}" type="presOf" srcId="{4D4DD2EF-42C4-4021-AC70-800A3D015E21}" destId="{829BF6E0-B284-45D3-A9BC-F5BB940BF97C}" srcOrd="1" destOrd="0" presId="urn:microsoft.com/office/officeart/2005/8/layout/hProcess4"/>
    <dgm:cxn modelId="{AB687AE4-8077-4D9C-895D-1A1889F1E0F0}" type="presOf" srcId="{5136A1A2-B85B-46A1-9A4B-40C51088C3A9}" destId="{B1719A17-E46A-4F82-AAB6-8072C4FEF2E8}" srcOrd="0" destOrd="0" presId="urn:microsoft.com/office/officeart/2005/8/layout/hProcess4"/>
    <dgm:cxn modelId="{81D1D3F0-A2C9-403C-93B3-D6538CD8D397}" type="presOf" srcId="{FEDA1910-40B3-4226-8580-8AE3A08EDF06}" destId="{206D93ED-72A4-45B1-A84D-E11E8FD6A247}" srcOrd="0" destOrd="0" presId="urn:microsoft.com/office/officeart/2005/8/layout/hProcess4"/>
    <dgm:cxn modelId="{530DB9F2-D199-439D-B4A0-F01003621DAB}" srcId="{D727A709-CD74-46AA-B782-91FB676FA710}" destId="{EED57810-070A-4915-9E69-22547CE550DE}" srcOrd="0" destOrd="0" parTransId="{9FC798E6-3E1A-4FE2-9ADF-F96BCDE79F19}" sibTransId="{469567BF-A430-4455-8700-6E3307A6716F}"/>
    <dgm:cxn modelId="{B06CC5F2-3A6A-4BBC-A52F-FECCA774582F}" type="presOf" srcId="{5CC15493-671F-4008-8E99-CC575850585D}" destId="{7D29CEF1-074E-4E80-A857-2CB9C3D9C4BA}" srcOrd="0" destOrd="0" presId="urn:microsoft.com/office/officeart/2005/8/layout/hProcess4"/>
    <dgm:cxn modelId="{BCA0BD5B-5BA0-434F-9C6F-44FA35C71E58}" type="presParOf" srcId="{3B46D3D2-67FE-4155-9EC7-7BE231B371DC}" destId="{C25A502F-4F2E-405C-B1E9-95FB4EE3295C}" srcOrd="0" destOrd="0" presId="urn:microsoft.com/office/officeart/2005/8/layout/hProcess4"/>
    <dgm:cxn modelId="{D2B6A158-BE01-4808-912B-5D611294FB8E}" type="presParOf" srcId="{3B46D3D2-67FE-4155-9EC7-7BE231B371DC}" destId="{52DB6651-D04B-4D52-9193-49CDDE4B8C17}" srcOrd="1" destOrd="0" presId="urn:microsoft.com/office/officeart/2005/8/layout/hProcess4"/>
    <dgm:cxn modelId="{0357DC12-B0C8-4AF4-991F-096C2BB5D2EB}" type="presParOf" srcId="{3B46D3D2-67FE-4155-9EC7-7BE231B371DC}" destId="{2DEE09B3-4DA7-4B48-9356-26026BF851D1}" srcOrd="2" destOrd="0" presId="urn:microsoft.com/office/officeart/2005/8/layout/hProcess4"/>
    <dgm:cxn modelId="{27F5A988-FBDC-40F6-B1A0-221726177A38}" type="presParOf" srcId="{2DEE09B3-4DA7-4B48-9356-26026BF851D1}" destId="{BF30D20A-9A4F-4FFB-921D-530AB8768878}" srcOrd="0" destOrd="0" presId="urn:microsoft.com/office/officeart/2005/8/layout/hProcess4"/>
    <dgm:cxn modelId="{CDCA7CC9-E6E8-4DA3-935B-ABC92370C2B5}" type="presParOf" srcId="{BF30D20A-9A4F-4FFB-921D-530AB8768878}" destId="{6D607278-DE16-4D14-9628-E4262ACF6475}" srcOrd="0" destOrd="0" presId="urn:microsoft.com/office/officeart/2005/8/layout/hProcess4"/>
    <dgm:cxn modelId="{B43826C0-1A75-4E0E-995B-3FDA56ED3BB7}" type="presParOf" srcId="{BF30D20A-9A4F-4FFB-921D-530AB8768878}" destId="{A5E9760D-F252-4064-B962-E618D19FB090}" srcOrd="1" destOrd="0" presId="urn:microsoft.com/office/officeart/2005/8/layout/hProcess4"/>
    <dgm:cxn modelId="{671F396A-7DD2-4424-A9C3-05063D9B2411}" type="presParOf" srcId="{BF30D20A-9A4F-4FFB-921D-530AB8768878}" destId="{829BF6E0-B284-45D3-A9BC-F5BB940BF97C}" srcOrd="2" destOrd="0" presId="urn:microsoft.com/office/officeart/2005/8/layout/hProcess4"/>
    <dgm:cxn modelId="{23BC2B44-551D-4A2E-ACA2-8F513CC4346A}" type="presParOf" srcId="{BF30D20A-9A4F-4FFB-921D-530AB8768878}" destId="{EF306B89-3439-4970-B6F8-B2B66F128543}" srcOrd="3" destOrd="0" presId="urn:microsoft.com/office/officeart/2005/8/layout/hProcess4"/>
    <dgm:cxn modelId="{606933D9-B621-4223-8C5A-4EE0B3C6EFF4}" type="presParOf" srcId="{BF30D20A-9A4F-4FFB-921D-530AB8768878}" destId="{08A8EB78-94AD-46B7-AA39-51DDB9386392}" srcOrd="4" destOrd="0" presId="urn:microsoft.com/office/officeart/2005/8/layout/hProcess4"/>
    <dgm:cxn modelId="{207569AA-2FCB-4E3D-AF16-99D97490F394}" type="presParOf" srcId="{2DEE09B3-4DA7-4B48-9356-26026BF851D1}" destId="{FB432DF6-7FB5-4642-8330-045E9C33D364}" srcOrd="1" destOrd="0" presId="urn:microsoft.com/office/officeart/2005/8/layout/hProcess4"/>
    <dgm:cxn modelId="{646E1050-F9CE-4F8C-867F-78038716F49D}" type="presParOf" srcId="{2DEE09B3-4DA7-4B48-9356-26026BF851D1}" destId="{C9D8EBDF-A4AF-43D2-90E0-55FA8C9923FD}" srcOrd="2" destOrd="0" presId="urn:microsoft.com/office/officeart/2005/8/layout/hProcess4"/>
    <dgm:cxn modelId="{60F7FB63-BB4B-46BF-B2E3-EDDF97DB4085}" type="presParOf" srcId="{C9D8EBDF-A4AF-43D2-90E0-55FA8C9923FD}" destId="{4328E292-FCE6-49BE-8250-714D9E794F15}" srcOrd="0" destOrd="0" presId="urn:microsoft.com/office/officeart/2005/8/layout/hProcess4"/>
    <dgm:cxn modelId="{2578AABA-D89E-4A20-B1B2-EF8D7BFE0C41}" type="presParOf" srcId="{C9D8EBDF-A4AF-43D2-90E0-55FA8C9923FD}" destId="{B1719A17-E46A-4F82-AAB6-8072C4FEF2E8}" srcOrd="1" destOrd="0" presId="urn:microsoft.com/office/officeart/2005/8/layout/hProcess4"/>
    <dgm:cxn modelId="{839A69E0-BAA8-4CAD-9FC4-C3437DF5674B}" type="presParOf" srcId="{C9D8EBDF-A4AF-43D2-90E0-55FA8C9923FD}" destId="{E0BA66CB-21DE-4A9F-8883-F42EC91C36C2}" srcOrd="2" destOrd="0" presId="urn:microsoft.com/office/officeart/2005/8/layout/hProcess4"/>
    <dgm:cxn modelId="{22B102B6-994F-4E54-A935-B2F429992B9D}" type="presParOf" srcId="{C9D8EBDF-A4AF-43D2-90E0-55FA8C9923FD}" destId="{206D93ED-72A4-45B1-A84D-E11E8FD6A247}" srcOrd="3" destOrd="0" presId="urn:microsoft.com/office/officeart/2005/8/layout/hProcess4"/>
    <dgm:cxn modelId="{717C637D-33A2-4378-A8F9-B1465DA33AB2}" type="presParOf" srcId="{C9D8EBDF-A4AF-43D2-90E0-55FA8C9923FD}" destId="{19DB5D10-5646-4065-A29C-563410238FE3}" srcOrd="4" destOrd="0" presId="urn:microsoft.com/office/officeart/2005/8/layout/hProcess4"/>
    <dgm:cxn modelId="{CCEDC5BA-D35B-4270-9E74-FD46A0A39E92}" type="presParOf" srcId="{2DEE09B3-4DA7-4B48-9356-26026BF851D1}" destId="{7D29CEF1-074E-4E80-A857-2CB9C3D9C4BA}" srcOrd="3" destOrd="0" presId="urn:microsoft.com/office/officeart/2005/8/layout/hProcess4"/>
    <dgm:cxn modelId="{DB08A25F-53C6-45E4-86DD-46FEA0A52748}" type="presParOf" srcId="{2DEE09B3-4DA7-4B48-9356-26026BF851D1}" destId="{6D190ED7-105C-4A24-8A75-4C50A90B8DE6}" srcOrd="4" destOrd="0" presId="urn:microsoft.com/office/officeart/2005/8/layout/hProcess4"/>
    <dgm:cxn modelId="{2D310A4D-F633-4B34-8C51-ABF0F01C5AB8}" type="presParOf" srcId="{6D190ED7-105C-4A24-8A75-4C50A90B8DE6}" destId="{E2226126-7174-4227-8FF5-632F5044E341}" srcOrd="0" destOrd="0" presId="urn:microsoft.com/office/officeart/2005/8/layout/hProcess4"/>
    <dgm:cxn modelId="{EC4D1FAA-82AF-46FA-964F-017FAAF4C26F}" type="presParOf" srcId="{6D190ED7-105C-4A24-8A75-4C50A90B8DE6}" destId="{D5786C2E-7E4F-44C3-B3F0-3F2D547012FD}" srcOrd="1" destOrd="0" presId="urn:microsoft.com/office/officeart/2005/8/layout/hProcess4"/>
    <dgm:cxn modelId="{5294F62A-6A56-42FD-90F1-71AFD07AF891}" type="presParOf" srcId="{6D190ED7-105C-4A24-8A75-4C50A90B8DE6}" destId="{EF3437BF-5865-4135-9E18-0ECFD8C6B03D}" srcOrd="2" destOrd="0" presId="urn:microsoft.com/office/officeart/2005/8/layout/hProcess4"/>
    <dgm:cxn modelId="{04466F22-1282-4894-B7F9-79561CDCFCDD}" type="presParOf" srcId="{6D190ED7-105C-4A24-8A75-4C50A90B8DE6}" destId="{E9AC79FA-974E-472C-9678-C61862734107}" srcOrd="3" destOrd="0" presId="urn:microsoft.com/office/officeart/2005/8/layout/hProcess4"/>
    <dgm:cxn modelId="{FB723287-1A2E-4675-956F-0EF527717E7E}" type="presParOf" srcId="{6D190ED7-105C-4A24-8A75-4C50A90B8DE6}" destId="{969F6863-756D-4215-8577-C65361A84CA9}" srcOrd="4" destOrd="0" presId="urn:microsoft.com/office/officeart/2005/8/layout/hProcess4"/>
    <dgm:cxn modelId="{D8BF3436-9AF6-43D5-AAD0-2C24F71D0A97}" type="presParOf" srcId="{2DEE09B3-4DA7-4B48-9356-26026BF851D1}" destId="{B94BF14D-46A0-4340-A0D4-35DEF55C4355}" srcOrd="5" destOrd="0" presId="urn:microsoft.com/office/officeart/2005/8/layout/hProcess4"/>
    <dgm:cxn modelId="{EC2E8757-3429-44C2-A333-447D0A78DFB4}" type="presParOf" srcId="{2DEE09B3-4DA7-4B48-9356-26026BF851D1}" destId="{CAC3932A-1C23-4A2B-B485-7984D737C5FF}" srcOrd="6" destOrd="0" presId="urn:microsoft.com/office/officeart/2005/8/layout/hProcess4"/>
    <dgm:cxn modelId="{4F3F0C23-BC83-48C7-885B-5EFA7070CDA8}" type="presParOf" srcId="{CAC3932A-1C23-4A2B-B485-7984D737C5FF}" destId="{98532C10-82C5-409F-B7DE-DDEAFCB8B128}" srcOrd="0" destOrd="0" presId="urn:microsoft.com/office/officeart/2005/8/layout/hProcess4"/>
    <dgm:cxn modelId="{D1ADC7BB-56B1-49CA-AF47-5B2BB128F208}" type="presParOf" srcId="{CAC3932A-1C23-4A2B-B485-7984D737C5FF}" destId="{9EFD3763-32C3-48E0-84B3-AF08476F5D17}" srcOrd="1" destOrd="0" presId="urn:microsoft.com/office/officeart/2005/8/layout/hProcess4"/>
    <dgm:cxn modelId="{9C1DD1D7-9D96-40D5-B4E3-E2CD7FBF3B5D}" type="presParOf" srcId="{CAC3932A-1C23-4A2B-B485-7984D737C5FF}" destId="{8374FC88-0DE3-438A-BC27-32B89373F0F1}" srcOrd="2" destOrd="0" presId="urn:microsoft.com/office/officeart/2005/8/layout/hProcess4"/>
    <dgm:cxn modelId="{C679E619-5755-4332-BB66-DD36B0D63341}" type="presParOf" srcId="{CAC3932A-1C23-4A2B-B485-7984D737C5FF}" destId="{9FE1ECEA-3D9E-4E35-8613-DE798253BD28}" srcOrd="3" destOrd="0" presId="urn:microsoft.com/office/officeart/2005/8/layout/hProcess4"/>
    <dgm:cxn modelId="{CDAF15A5-F86E-465E-B353-84ADCCA7DF2B}" type="presParOf" srcId="{CAC3932A-1C23-4A2B-B485-7984D737C5FF}" destId="{81644325-5E1C-46E3-81C2-E183F27CDA2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7A709-CD74-46AA-B782-91FB676FA71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ED57810-070A-4915-9E69-22547CE550DE}">
      <dgm:prSet phldrT="[Text]" custT="1"/>
      <dgm:spPr/>
      <dgm:t>
        <a:bodyPr/>
        <a:lstStyle/>
        <a:p>
          <a:r>
            <a:rPr lang="mn-MN" sz="2000" dirty="0"/>
            <a:t>Зорилго</a:t>
          </a:r>
          <a:endParaRPr lang="en-US" sz="2000" dirty="0"/>
        </a:p>
      </dgm:t>
    </dgm:pt>
    <dgm:pt modelId="{9FC798E6-3E1A-4FE2-9ADF-F96BCDE79F19}" type="parTrans" cxnId="{530DB9F2-D199-439D-B4A0-F01003621DAB}">
      <dgm:prSet/>
      <dgm:spPr/>
      <dgm:t>
        <a:bodyPr/>
        <a:lstStyle/>
        <a:p>
          <a:endParaRPr lang="en-US"/>
        </a:p>
      </dgm:t>
    </dgm:pt>
    <dgm:pt modelId="{469567BF-A430-4455-8700-6E3307A6716F}" type="sibTrans" cxnId="{530DB9F2-D199-439D-B4A0-F01003621DAB}">
      <dgm:prSet/>
      <dgm:spPr/>
      <dgm:t>
        <a:bodyPr/>
        <a:lstStyle/>
        <a:p>
          <a:endParaRPr lang="en-US"/>
        </a:p>
      </dgm:t>
    </dgm:pt>
    <dgm:pt modelId="{4D4DD2EF-42C4-4021-AC70-800A3D015E21}">
      <dgm:prSet phldrT="[Text]" custT="1"/>
      <dgm:spPr/>
      <dgm:t>
        <a:bodyPr/>
        <a:lstStyle/>
        <a:p>
          <a:r>
            <a:rPr lang="mn-MN"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Хуулийн этгээдийн нэрийн өмнөөс үйлдсэн </a:t>
          </a:r>
          <a:endParaRPr lang="en-US" sz="1600" b="1" dirty="0"/>
        </a:p>
      </dgm:t>
    </dgm:pt>
    <dgm:pt modelId="{C10E3297-AB9C-400C-812F-68CDD1CA4FB5}" type="parTrans" cxnId="{95EA0065-8BE9-4D90-A22E-DCFBADD9C203}">
      <dgm:prSet/>
      <dgm:spPr/>
      <dgm:t>
        <a:bodyPr/>
        <a:lstStyle/>
        <a:p>
          <a:endParaRPr lang="en-US"/>
        </a:p>
      </dgm:t>
    </dgm:pt>
    <dgm:pt modelId="{73AC6D24-F4CA-44D5-970D-7BF4F6CFA114}" type="sibTrans" cxnId="{95EA0065-8BE9-4D90-A22E-DCFBADD9C203}">
      <dgm:prSet/>
      <dgm:spPr/>
      <dgm:t>
        <a:bodyPr/>
        <a:lstStyle/>
        <a:p>
          <a:endParaRPr lang="en-US"/>
        </a:p>
      </dgm:t>
    </dgm:pt>
    <dgm:pt modelId="{FEDA1910-40B3-4226-8580-8AE3A08EDF06}">
      <dgm:prSet phldrT="[Text]"/>
      <dgm:spPr/>
      <dgm:t>
        <a:bodyPr/>
        <a:lstStyle/>
        <a:p>
          <a:r>
            <a:rPr lang="mn-MN" dirty="0"/>
            <a:t>хэнд</a:t>
          </a:r>
          <a:endParaRPr lang="en-US" dirty="0"/>
        </a:p>
      </dgm:t>
    </dgm:pt>
    <dgm:pt modelId="{227742B2-0FD3-4DED-BC36-8EC234646625}" type="parTrans" cxnId="{8B7A9137-A311-4E7C-A4F5-B891015321C4}">
      <dgm:prSet/>
      <dgm:spPr/>
      <dgm:t>
        <a:bodyPr/>
        <a:lstStyle/>
        <a:p>
          <a:endParaRPr lang="en-US"/>
        </a:p>
      </dgm:t>
    </dgm:pt>
    <dgm:pt modelId="{5CC15493-671F-4008-8E99-CC575850585D}" type="sibTrans" cxnId="{8B7A9137-A311-4E7C-A4F5-B891015321C4}">
      <dgm:prSet/>
      <dgm:spPr/>
      <dgm:t>
        <a:bodyPr/>
        <a:lstStyle/>
        <a:p>
          <a:endParaRPr lang="en-US"/>
        </a:p>
      </dgm:t>
    </dgm:pt>
    <dgm:pt modelId="{5136A1A2-B85B-46A1-9A4B-40C51088C3A9}">
      <dgm:prSet phldrT="[Text]" custT="1"/>
      <dgm:spPr/>
      <dgm:t>
        <a:bodyPr/>
        <a:lstStyle/>
        <a:p>
          <a:r>
            <a:rPr lang="en-US" sz="1200" b="1" dirty="0" err="1">
              <a:latin typeface="Arial" panose="020B0604020202020204" pitchFamily="34" charset="0"/>
              <a:cs typeface="Arial" panose="020B0604020202020204" pitchFamily="34" charset="0"/>
            </a:rPr>
            <a:t>хууль</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захиргааны</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хэм</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хэмжээний</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акт</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хэлцлээр</a:t>
          </a:r>
          <a:r>
            <a:rPr lang="en-US" sz="1200" b="1" dirty="0">
              <a:latin typeface="Arial" panose="020B0604020202020204" pitchFamily="34" charset="0"/>
              <a:cs typeface="Arial" panose="020B0604020202020204" pitchFamily="34" charset="0"/>
            </a:rPr>
            <a:t> үүрэг </a:t>
          </a:r>
          <a:r>
            <a:rPr lang="en-US" sz="1200" b="1" dirty="0" err="1">
              <a:latin typeface="Arial" panose="020B0604020202020204" pitchFamily="34" charset="0"/>
              <a:cs typeface="Arial" panose="020B0604020202020204" pitchFamily="34" charset="0"/>
            </a:rPr>
            <a:t>хүлээсэн</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хүн</a:t>
          </a:r>
          <a:r>
            <a:rPr lang="en-US" sz="1200" b="1" dirty="0">
              <a:latin typeface="Arial" panose="020B0604020202020204" pitchFamily="34" charset="0"/>
              <a:cs typeface="Arial" panose="020B0604020202020204" pitchFamily="34" charset="0"/>
            </a:rPr>
            <a:t>, эсхүл нийтийн </a:t>
          </a:r>
          <a:r>
            <a:rPr lang="en-US" sz="1200" b="1" dirty="0" err="1">
              <a:latin typeface="Arial" panose="020B0604020202020204" pitchFamily="34" charset="0"/>
              <a:cs typeface="Arial" panose="020B0604020202020204" pitchFamily="34" charset="0"/>
            </a:rPr>
            <a:t>албан</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тушаалтан</a:t>
          </a:r>
          <a:r>
            <a:rPr lang="mn-MN" sz="1200" b="1" dirty="0">
              <a:latin typeface="Arial" panose="020B0604020202020204" pitchFamily="34" charset="0"/>
              <a:cs typeface="Arial" panose="020B0604020202020204" pitchFamily="34" charset="0"/>
            </a:rPr>
            <a:t>д</a:t>
          </a:r>
          <a:endParaRPr lang="en-US" sz="1200" b="1" dirty="0">
            <a:latin typeface="Arial" panose="020B0604020202020204" pitchFamily="34" charset="0"/>
            <a:cs typeface="Arial" panose="020B0604020202020204" pitchFamily="34" charset="0"/>
          </a:endParaRPr>
        </a:p>
      </dgm:t>
    </dgm:pt>
    <dgm:pt modelId="{CEF9F730-C7AA-4718-8A60-7319C7EB03A5}" type="parTrans" cxnId="{BD4EDBCA-6A33-4F7F-8B18-91EB29B4779F}">
      <dgm:prSet/>
      <dgm:spPr/>
      <dgm:t>
        <a:bodyPr/>
        <a:lstStyle/>
        <a:p>
          <a:endParaRPr lang="en-US"/>
        </a:p>
      </dgm:t>
    </dgm:pt>
    <dgm:pt modelId="{5929A690-4091-4E0B-B7F5-A84B47971FC1}" type="sibTrans" cxnId="{BD4EDBCA-6A33-4F7F-8B18-91EB29B4779F}">
      <dgm:prSet/>
      <dgm:spPr/>
      <dgm:t>
        <a:bodyPr/>
        <a:lstStyle/>
        <a:p>
          <a:endParaRPr lang="en-US"/>
        </a:p>
      </dgm:t>
    </dgm:pt>
    <dgm:pt modelId="{1A748A8E-A7B8-4E46-99D5-5795E4777CB9}">
      <dgm:prSet phldrT="[Text]" custT="1"/>
      <dgm:spPr/>
      <dgm:t>
        <a:bodyPr/>
        <a:lstStyle/>
        <a:p>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албаны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чиг</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үүрэг,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бүрэн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тушаалын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байдалтай</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нь</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холбогдуула</a:t>
          </a:r>
          <a:r>
            <a:rPr lang="mn-MN"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a:t>
          </a:r>
          <a:endParaRPr lang="en-US" sz="1400" b="1" dirty="0"/>
        </a:p>
      </dgm:t>
    </dgm:pt>
    <dgm:pt modelId="{DFB4EAB2-E438-4951-A6A1-CEB5989447B1}" type="parTrans" cxnId="{A6A45110-6D5F-4BE1-855C-2D80DB1AC23D}">
      <dgm:prSet/>
      <dgm:spPr/>
      <dgm:t>
        <a:bodyPr/>
        <a:lstStyle/>
        <a:p>
          <a:endParaRPr lang="en-US"/>
        </a:p>
      </dgm:t>
    </dgm:pt>
    <dgm:pt modelId="{E2D588F9-0383-4D36-870A-C8E363C3FF9F}" type="sibTrans" cxnId="{A6A45110-6D5F-4BE1-855C-2D80DB1AC23D}">
      <dgm:prSet/>
      <dgm:spPr/>
      <dgm:t>
        <a:bodyPr/>
        <a:lstStyle/>
        <a:p>
          <a:endParaRPr lang="en-US"/>
        </a:p>
      </dgm:t>
    </dgm:pt>
    <dgm:pt modelId="{EEFA8F8F-7953-4D8E-950D-9A096611F059}">
      <dgm:prSet/>
      <dgm:spPr/>
      <dgm:t>
        <a:bodyPr/>
        <a:lstStyle/>
        <a:p>
          <a:endParaRPr lang="en-US" dirty="0"/>
        </a:p>
      </dgm:t>
    </dgm:pt>
    <dgm:pt modelId="{CD2008DC-46E6-4092-A954-0758470A8DFB}" type="parTrans" cxnId="{227A0E0C-EFE4-4EA5-9B65-AC222E1EB049}">
      <dgm:prSet/>
      <dgm:spPr/>
      <dgm:t>
        <a:bodyPr/>
        <a:lstStyle/>
        <a:p>
          <a:endParaRPr lang="en-US"/>
        </a:p>
      </dgm:t>
    </dgm:pt>
    <dgm:pt modelId="{955CACEC-7786-491C-83A0-C7BD1FE54504}" type="sibTrans" cxnId="{227A0E0C-EFE4-4EA5-9B65-AC222E1EB049}">
      <dgm:prSet/>
      <dgm:spPr/>
      <dgm:t>
        <a:bodyPr/>
        <a:lstStyle/>
        <a:p>
          <a:endParaRPr lang="en-US"/>
        </a:p>
      </dgm:t>
    </dgm:pt>
    <dgm:pt modelId="{6F53358F-8E0B-48A5-8E64-26E1EEA17EA7}">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2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хуулийн </a:t>
          </a:r>
          <a:r>
            <a:rPr lang="en-US" sz="12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этгээдийн</a:t>
          </a:r>
          <a:r>
            <a:rPr lang="en-US" sz="12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нэрийн</a:t>
          </a:r>
          <a:r>
            <a:rPr lang="en-US" sz="12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өмнөөс</a:t>
          </a:r>
          <a:r>
            <a:rPr lang="en-US" sz="12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хуулийн </a:t>
          </a:r>
          <a:r>
            <a:rPr lang="en-US" sz="12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этгээдийн</a:t>
          </a:r>
          <a:r>
            <a:rPr lang="en-US" sz="12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ашиг</a:t>
          </a:r>
          <a:r>
            <a:rPr lang="en-US" sz="12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сонирхлын</a:t>
          </a:r>
          <a:r>
            <a:rPr lang="en-US" sz="1200" b="1" i="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i="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төлөө</a:t>
          </a:r>
          <a:endParaRPr lang="en-US" sz="1600" dirty="0"/>
        </a:p>
      </dgm:t>
    </dgm:pt>
    <dgm:pt modelId="{A8B2D444-006A-49EE-8818-3BB83C6B1A7D}" type="parTrans" cxnId="{FF5669B4-9B49-4467-AA39-F5623080C7B1}">
      <dgm:prSet/>
      <dgm:spPr/>
      <dgm:t>
        <a:bodyPr/>
        <a:lstStyle/>
        <a:p>
          <a:endParaRPr lang="en-US"/>
        </a:p>
      </dgm:t>
    </dgm:pt>
    <dgm:pt modelId="{F6DCAEF2-6FF5-48AB-859A-68BC4875B16A}" type="sibTrans" cxnId="{FF5669B4-9B49-4467-AA39-F5623080C7B1}">
      <dgm:prSet/>
      <dgm:spPr/>
      <dgm:t>
        <a:bodyPr/>
        <a:lstStyle/>
        <a:p>
          <a:endParaRPr lang="en-US"/>
        </a:p>
      </dgm:t>
    </dgm:pt>
    <dgm:pt modelId="{A7277A0A-EE4B-4522-B0D9-93F26EEAC771}">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mn-MN" dirty="0"/>
            <a:t>Хахууль</a:t>
          </a:r>
          <a:endParaRPr lang="en-US" dirty="0"/>
        </a:p>
        <a:p>
          <a:pPr defTabSz="933450">
            <a:lnSpc>
              <a:spcPct val="90000"/>
            </a:lnSpc>
            <a:spcBef>
              <a:spcPct val="0"/>
            </a:spcBef>
            <a:spcAft>
              <a:spcPct val="35000"/>
            </a:spcAft>
          </a:pPr>
          <a:endParaRPr lang="en-US" b="1" dirty="0"/>
        </a:p>
      </dgm:t>
    </dgm:pt>
    <dgm:pt modelId="{203D9B2C-82F4-4A47-9CDF-435C35611021}" type="parTrans" cxnId="{3993B5F1-DE82-40DD-92BC-FC5A563E2669}">
      <dgm:prSet/>
      <dgm:spPr/>
      <dgm:t>
        <a:bodyPr/>
        <a:lstStyle/>
        <a:p>
          <a:endParaRPr lang="en-US"/>
        </a:p>
      </dgm:t>
    </dgm:pt>
    <dgm:pt modelId="{B348586B-7915-4A2F-8557-9215B3D80E94}" type="sibTrans" cxnId="{3993B5F1-DE82-40DD-92BC-FC5A563E2669}">
      <dgm:prSet/>
      <dgm:spPr/>
      <dgm:t>
        <a:bodyPr/>
        <a:lstStyle/>
        <a:p>
          <a:endParaRPr lang="en-US"/>
        </a:p>
      </dgm:t>
    </dgm:pt>
    <dgm:pt modelId="{995765B5-3357-486E-9D75-5B7E4F45D4E5}">
      <dgm:prSet/>
      <dgm:spPr/>
      <dgm:t>
        <a:bodyPr/>
        <a:lstStyle/>
        <a:p>
          <a:endParaRPr lang="en-US" sz="900" dirty="0"/>
        </a:p>
      </dgm:t>
    </dgm:pt>
    <dgm:pt modelId="{E609BF23-729E-4B3B-89CD-04517239C341}" type="parTrans" cxnId="{6F6CD377-9847-4C39-9BEC-E949A91F32CE}">
      <dgm:prSet/>
      <dgm:spPr/>
      <dgm:t>
        <a:bodyPr/>
        <a:lstStyle/>
        <a:p>
          <a:endParaRPr lang="en-US"/>
        </a:p>
      </dgm:t>
    </dgm:pt>
    <dgm:pt modelId="{D2E7D6B4-17F6-4017-B8C9-1860BABE1828}" type="sibTrans" cxnId="{6F6CD377-9847-4C39-9BEC-E949A91F32CE}">
      <dgm:prSet/>
      <dgm:spPr/>
      <dgm:t>
        <a:bodyPr/>
        <a:lstStyle/>
        <a:p>
          <a:endParaRPr lang="en-US"/>
        </a:p>
      </dgm:t>
    </dgm:pt>
    <dgm:pt modelId="{C6708E86-3538-4664-A509-4EFDABEC21C9}">
      <dgm:prSet/>
      <dgm:spPr/>
      <dgm:t>
        <a:bodyPr/>
        <a:lstStyle/>
        <a:p>
          <a:endParaRPr lang="en-US" sz="900" dirty="0"/>
        </a:p>
      </dgm:t>
    </dgm:pt>
    <dgm:pt modelId="{5D9AC4CB-F4E3-4EF7-85C8-221B80F0FDE9}" type="parTrans" cxnId="{EEF0452C-06BF-4498-B1A1-36C01AEDAB84}">
      <dgm:prSet/>
      <dgm:spPr/>
      <dgm:t>
        <a:bodyPr/>
        <a:lstStyle/>
        <a:p>
          <a:endParaRPr lang="en-US"/>
        </a:p>
      </dgm:t>
    </dgm:pt>
    <dgm:pt modelId="{1D69CF6D-DB86-47F7-85A5-2DC9A207C749}" type="sibTrans" cxnId="{EEF0452C-06BF-4498-B1A1-36C01AEDAB84}">
      <dgm:prSet/>
      <dgm:spPr/>
      <dgm:t>
        <a:bodyPr/>
        <a:lstStyle/>
        <a:p>
          <a:endParaRPr lang="en-US"/>
        </a:p>
      </dgm:t>
    </dgm:pt>
    <dgm:pt modelId="{E9F1BDB4-6F6F-4559-98F7-52A31F2517AD}">
      <dgm:prSet custT="1"/>
      <dgm:spPr/>
      <dgm:t>
        <a:bodyPr/>
        <a:lstStyle/>
        <a:p>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зүйл</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өгсөн</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A96D37AC-4F6E-4231-9B12-E1AC7461E4E8}" type="parTrans" cxnId="{27BFDBB7-CC64-4483-8AFF-FE6A4CD029F7}">
      <dgm:prSet/>
      <dgm:spPr/>
      <dgm:t>
        <a:bodyPr/>
        <a:lstStyle/>
        <a:p>
          <a:endParaRPr lang="en-US"/>
        </a:p>
      </dgm:t>
    </dgm:pt>
    <dgm:pt modelId="{EBAAA158-04AC-40A7-AD86-BE1DD44DA37A}" type="sibTrans" cxnId="{27BFDBB7-CC64-4483-8AFF-FE6A4CD029F7}">
      <dgm:prSet/>
      <dgm:spPr/>
      <dgm:t>
        <a:bodyPr/>
        <a:lstStyle/>
        <a:p>
          <a:endParaRPr lang="en-US"/>
        </a:p>
      </dgm:t>
    </dgm:pt>
    <dgm:pt modelId="{343E2C4C-421D-4430-83FD-938E567130C2}">
      <dgm:prSet custT="1"/>
      <dgm:spPr/>
      <dgm:t>
        <a:bodyPr/>
        <a:lstStyle/>
        <a:p>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эдийн</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баялаг</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53CC6191-2703-4BFF-8659-F9194C8FEC7D}" type="parTrans" cxnId="{58C39C46-E977-47C9-B5E2-58E02AEDC35D}">
      <dgm:prSet/>
      <dgm:spPr/>
      <dgm:t>
        <a:bodyPr/>
        <a:lstStyle/>
        <a:p>
          <a:endParaRPr lang="en-US"/>
        </a:p>
      </dgm:t>
    </dgm:pt>
    <dgm:pt modelId="{54BB0433-D487-4F96-B685-A6057BACF8C2}" type="sibTrans" cxnId="{58C39C46-E977-47C9-B5E2-58E02AEDC35D}">
      <dgm:prSet/>
      <dgm:spPr/>
      <dgm:t>
        <a:bodyPr/>
        <a:lstStyle/>
        <a:p>
          <a:endParaRPr lang="en-US"/>
        </a:p>
      </dgm:t>
    </dgm:pt>
    <dgm:pt modelId="{8013998E-CEAF-4EEB-A2DE-5B7B36766918}">
      <dgm:prSet custT="1"/>
      <dgm:spPr/>
      <dgm:t>
        <a:bodyPr/>
        <a:lstStyle/>
        <a:p>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тэдгээрийг</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өмчлөх</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шилжүүлсэн</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mn-MN"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4D921CFA-F26C-4031-9F71-96599623AF71}" type="parTrans" cxnId="{42558D82-7591-4364-9538-E4B5C326FED0}">
      <dgm:prSet/>
      <dgm:spPr/>
      <dgm:t>
        <a:bodyPr/>
        <a:lstStyle/>
        <a:p>
          <a:endParaRPr lang="en-US"/>
        </a:p>
      </dgm:t>
    </dgm:pt>
    <dgm:pt modelId="{10062E48-DF47-48FB-9967-CC4C00C6A406}" type="sibTrans" cxnId="{42558D82-7591-4364-9538-E4B5C326FED0}">
      <dgm:prSet/>
      <dgm:spPr/>
      <dgm:t>
        <a:bodyPr/>
        <a:lstStyle/>
        <a:p>
          <a:endParaRPr lang="en-US"/>
        </a:p>
      </dgm:t>
    </dgm:pt>
    <dgm:pt modelId="{825CC9FC-ED55-4E09-8C72-63BCFD28FD75}">
      <dgm:prSet custT="1"/>
      <dgm:spPr/>
      <dgm:t>
        <a:bodyPr/>
        <a:lstStyle/>
        <a:p>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эсхүл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хөнгөлөлттэй</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үйлчилгээ</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үзүүлсэн</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80615B3F-458E-49DB-81B8-46F97F4F9A23}" type="parTrans" cxnId="{EC45C588-FF06-4771-9522-79EA7D2D7959}">
      <dgm:prSet/>
      <dgm:spPr/>
      <dgm:t>
        <a:bodyPr/>
        <a:lstStyle/>
        <a:p>
          <a:endParaRPr lang="en-US"/>
        </a:p>
      </dgm:t>
    </dgm:pt>
    <dgm:pt modelId="{F47BD003-9522-4B20-BED1-CE56A7E7FF56}" type="sibTrans" cxnId="{EC45C588-FF06-4771-9522-79EA7D2D7959}">
      <dgm:prSet/>
      <dgm:spPr/>
      <dgm:t>
        <a:bodyPr/>
        <a:lstStyle/>
        <a:p>
          <a:endParaRPr lang="en-US"/>
        </a:p>
      </dgm:t>
    </dgm:pt>
    <dgm:pt modelId="{5FA25637-B576-487E-AB79-67ADD4976830}">
      <dgm:prSet custT="1"/>
      <dgm:spPr/>
      <dgm:t>
        <a:bodyPr/>
        <a:lstStyle/>
        <a:p>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эдгээрийг</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амласан</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F6736B7B-7D4F-4DA0-B03B-C01777A3B460}" type="parTrans" cxnId="{B858D2D5-1315-42B1-A6F6-8A6BF53B5CD4}">
      <dgm:prSet/>
      <dgm:spPr/>
      <dgm:t>
        <a:bodyPr/>
        <a:lstStyle/>
        <a:p>
          <a:endParaRPr lang="en-US"/>
        </a:p>
      </dgm:t>
    </dgm:pt>
    <dgm:pt modelId="{A3231F25-5FB6-45ED-A866-1EF8F0B11BC4}" type="sibTrans" cxnId="{B858D2D5-1315-42B1-A6F6-8A6BF53B5CD4}">
      <dgm:prSet/>
      <dgm:spPr/>
      <dgm:t>
        <a:bodyPr/>
        <a:lstStyle/>
        <a:p>
          <a:endParaRPr lang="en-US"/>
        </a:p>
      </dgm:t>
    </dgm:pt>
    <dgm:pt modelId="{6E4CE871-89A4-44C4-8D3B-3D4A729B4D9E}">
      <dgm:prSet custT="1"/>
      <dgm:spPr/>
      <dgm:t>
        <a:bodyPr/>
        <a:lstStyle/>
        <a:p>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санал</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болгосон</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a:t>
          </a:r>
          <a:r>
            <a:rPr lang="en-US"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05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gm:t>
    </dgm:pt>
    <dgm:pt modelId="{04A5AD58-0CFA-4BBF-BD3D-2F16A33DD190}" type="parTrans" cxnId="{B817E2C4-0E57-4226-A57D-2533621537B9}">
      <dgm:prSet/>
      <dgm:spPr/>
      <dgm:t>
        <a:bodyPr/>
        <a:lstStyle/>
        <a:p>
          <a:endParaRPr lang="en-US"/>
        </a:p>
      </dgm:t>
    </dgm:pt>
    <dgm:pt modelId="{4A2E0FCE-1A0F-41DC-A703-25AE684CD092}" type="sibTrans" cxnId="{B817E2C4-0E57-4226-A57D-2533621537B9}">
      <dgm:prSet/>
      <dgm:spPr/>
      <dgm:t>
        <a:bodyPr/>
        <a:lstStyle/>
        <a:p>
          <a:endParaRPr lang="en-US"/>
        </a:p>
      </dgm:t>
    </dgm:pt>
    <dgm:pt modelId="{51B83B26-4C8E-4139-92BB-6B1E07168A1C}">
      <dgm:prSet phldrT="[Text]" phldr="1"/>
      <dgm:spPr/>
      <dgm:t>
        <a:bodyPr/>
        <a:lstStyle/>
        <a:p>
          <a:endParaRPr lang="en-US" dirty="0"/>
        </a:p>
      </dgm:t>
    </dgm:pt>
    <dgm:pt modelId="{A887C5EB-E430-48FA-9BF9-6A9EC3AC9AE1}" type="sibTrans" cxnId="{9B17023E-99FC-4385-B1E9-70CB8B29B8F4}">
      <dgm:prSet/>
      <dgm:spPr/>
      <dgm:t>
        <a:bodyPr/>
        <a:lstStyle/>
        <a:p>
          <a:endParaRPr lang="en-US"/>
        </a:p>
      </dgm:t>
    </dgm:pt>
    <dgm:pt modelId="{0122571A-9DEB-4E87-A612-4563065EE74E}" type="parTrans" cxnId="{9B17023E-99FC-4385-B1E9-70CB8B29B8F4}">
      <dgm:prSet/>
      <dgm:spPr/>
      <dgm:t>
        <a:bodyPr/>
        <a:lstStyle/>
        <a:p>
          <a:endParaRPr lang="en-US"/>
        </a:p>
      </dgm:t>
    </dgm:pt>
    <dgm:pt modelId="{3B46D3D2-67FE-4155-9EC7-7BE231B371DC}" type="pres">
      <dgm:prSet presAssocID="{D727A709-CD74-46AA-B782-91FB676FA710}" presName="Name0" presStyleCnt="0">
        <dgm:presLayoutVars>
          <dgm:dir/>
          <dgm:animLvl val="lvl"/>
          <dgm:resizeHandles val="exact"/>
        </dgm:presLayoutVars>
      </dgm:prSet>
      <dgm:spPr/>
    </dgm:pt>
    <dgm:pt modelId="{C25A502F-4F2E-405C-B1E9-95FB4EE3295C}" type="pres">
      <dgm:prSet presAssocID="{D727A709-CD74-46AA-B782-91FB676FA710}" presName="tSp" presStyleCnt="0"/>
      <dgm:spPr/>
    </dgm:pt>
    <dgm:pt modelId="{52DB6651-D04B-4D52-9193-49CDDE4B8C17}" type="pres">
      <dgm:prSet presAssocID="{D727A709-CD74-46AA-B782-91FB676FA710}" presName="bSp" presStyleCnt="0"/>
      <dgm:spPr/>
    </dgm:pt>
    <dgm:pt modelId="{2DEE09B3-4DA7-4B48-9356-26026BF851D1}" type="pres">
      <dgm:prSet presAssocID="{D727A709-CD74-46AA-B782-91FB676FA710}" presName="process" presStyleCnt="0"/>
      <dgm:spPr/>
    </dgm:pt>
    <dgm:pt modelId="{BF30D20A-9A4F-4FFB-921D-530AB8768878}" type="pres">
      <dgm:prSet presAssocID="{EED57810-070A-4915-9E69-22547CE550DE}" presName="composite1" presStyleCnt="0"/>
      <dgm:spPr/>
    </dgm:pt>
    <dgm:pt modelId="{6D607278-DE16-4D14-9628-E4262ACF6475}" type="pres">
      <dgm:prSet presAssocID="{EED57810-070A-4915-9E69-22547CE550DE}" presName="dummyNode1" presStyleLbl="node1" presStyleIdx="0" presStyleCnt="5"/>
      <dgm:spPr/>
    </dgm:pt>
    <dgm:pt modelId="{A5E9760D-F252-4064-B962-E618D19FB090}" type="pres">
      <dgm:prSet presAssocID="{EED57810-070A-4915-9E69-22547CE550DE}" presName="childNode1" presStyleLbl="bgAcc1" presStyleIdx="0" presStyleCnt="5">
        <dgm:presLayoutVars>
          <dgm:bulletEnabled val="1"/>
        </dgm:presLayoutVars>
      </dgm:prSet>
      <dgm:spPr/>
    </dgm:pt>
    <dgm:pt modelId="{829BF6E0-B284-45D3-A9BC-F5BB940BF97C}" type="pres">
      <dgm:prSet presAssocID="{EED57810-070A-4915-9E69-22547CE550DE}" presName="childNode1tx" presStyleLbl="bgAcc1" presStyleIdx="0" presStyleCnt="5">
        <dgm:presLayoutVars>
          <dgm:bulletEnabled val="1"/>
        </dgm:presLayoutVars>
      </dgm:prSet>
      <dgm:spPr/>
    </dgm:pt>
    <dgm:pt modelId="{EF306B89-3439-4970-B6F8-B2B66F128543}" type="pres">
      <dgm:prSet presAssocID="{EED57810-070A-4915-9E69-22547CE550DE}" presName="parentNode1" presStyleLbl="node1" presStyleIdx="0" presStyleCnt="5" custScaleY="52062">
        <dgm:presLayoutVars>
          <dgm:chMax val="1"/>
          <dgm:bulletEnabled val="1"/>
        </dgm:presLayoutVars>
      </dgm:prSet>
      <dgm:spPr/>
    </dgm:pt>
    <dgm:pt modelId="{08A8EB78-94AD-46B7-AA39-51DDB9386392}" type="pres">
      <dgm:prSet presAssocID="{EED57810-070A-4915-9E69-22547CE550DE}" presName="connSite1" presStyleCnt="0"/>
      <dgm:spPr/>
    </dgm:pt>
    <dgm:pt modelId="{FB432DF6-7FB5-4642-8330-045E9C33D364}" type="pres">
      <dgm:prSet presAssocID="{469567BF-A430-4455-8700-6E3307A6716F}" presName="Name9" presStyleLbl="sibTrans2D1" presStyleIdx="0" presStyleCnt="4" custLinFactNeighborX="-29663" custLinFactNeighborY="-9134"/>
      <dgm:spPr/>
    </dgm:pt>
    <dgm:pt modelId="{C9D8EBDF-A4AF-43D2-90E0-55FA8C9923FD}" type="pres">
      <dgm:prSet presAssocID="{FEDA1910-40B3-4226-8580-8AE3A08EDF06}" presName="composite2" presStyleCnt="0"/>
      <dgm:spPr/>
    </dgm:pt>
    <dgm:pt modelId="{4328E292-FCE6-49BE-8250-714D9E794F15}" type="pres">
      <dgm:prSet presAssocID="{FEDA1910-40B3-4226-8580-8AE3A08EDF06}" presName="dummyNode2" presStyleLbl="node1" presStyleIdx="0" presStyleCnt="5"/>
      <dgm:spPr/>
    </dgm:pt>
    <dgm:pt modelId="{B1719A17-E46A-4F82-AAB6-8072C4FEF2E8}" type="pres">
      <dgm:prSet presAssocID="{FEDA1910-40B3-4226-8580-8AE3A08EDF06}" presName="childNode2" presStyleLbl="bgAcc1" presStyleIdx="1" presStyleCnt="5" custScaleY="128977" custLinFactNeighborX="-12062">
        <dgm:presLayoutVars>
          <dgm:bulletEnabled val="1"/>
        </dgm:presLayoutVars>
      </dgm:prSet>
      <dgm:spPr/>
    </dgm:pt>
    <dgm:pt modelId="{E0BA66CB-21DE-4A9F-8883-F42EC91C36C2}" type="pres">
      <dgm:prSet presAssocID="{FEDA1910-40B3-4226-8580-8AE3A08EDF06}" presName="childNode2tx" presStyleLbl="bgAcc1" presStyleIdx="1" presStyleCnt="5">
        <dgm:presLayoutVars>
          <dgm:bulletEnabled val="1"/>
        </dgm:presLayoutVars>
      </dgm:prSet>
      <dgm:spPr/>
    </dgm:pt>
    <dgm:pt modelId="{206D93ED-72A4-45B1-A84D-E11E8FD6A247}" type="pres">
      <dgm:prSet presAssocID="{FEDA1910-40B3-4226-8580-8AE3A08EDF06}" presName="parentNode2" presStyleLbl="node1" presStyleIdx="1" presStyleCnt="5" custScaleY="62560" custLinFactNeighborX="-19956" custLinFactNeighborY="-40092">
        <dgm:presLayoutVars>
          <dgm:chMax val="0"/>
          <dgm:bulletEnabled val="1"/>
        </dgm:presLayoutVars>
      </dgm:prSet>
      <dgm:spPr/>
    </dgm:pt>
    <dgm:pt modelId="{19DB5D10-5646-4065-A29C-563410238FE3}" type="pres">
      <dgm:prSet presAssocID="{FEDA1910-40B3-4226-8580-8AE3A08EDF06}" presName="connSite2" presStyleCnt="0"/>
      <dgm:spPr/>
    </dgm:pt>
    <dgm:pt modelId="{7D29CEF1-074E-4E80-A857-2CB9C3D9C4BA}" type="pres">
      <dgm:prSet presAssocID="{5CC15493-671F-4008-8E99-CC575850585D}" presName="Name18" presStyleLbl="sibTrans2D1" presStyleIdx="1" presStyleCnt="4" custLinFactNeighborX="-9373" custLinFactNeighborY="12348"/>
      <dgm:spPr/>
    </dgm:pt>
    <dgm:pt modelId="{6D190ED7-105C-4A24-8A75-4C50A90B8DE6}" type="pres">
      <dgm:prSet presAssocID="{51B83B26-4C8E-4139-92BB-6B1E07168A1C}" presName="composite1" presStyleCnt="0"/>
      <dgm:spPr/>
    </dgm:pt>
    <dgm:pt modelId="{E2226126-7174-4227-8FF5-632F5044E341}" type="pres">
      <dgm:prSet presAssocID="{51B83B26-4C8E-4139-92BB-6B1E07168A1C}" presName="dummyNode1" presStyleLbl="node1" presStyleIdx="1" presStyleCnt="5"/>
      <dgm:spPr/>
    </dgm:pt>
    <dgm:pt modelId="{D5786C2E-7E4F-44C3-B3F0-3F2D547012FD}" type="pres">
      <dgm:prSet presAssocID="{51B83B26-4C8E-4139-92BB-6B1E07168A1C}" presName="childNode1" presStyleLbl="bgAcc1" presStyleIdx="2" presStyleCnt="5" custLinFactNeighborX="-19868" custLinFactNeighborY="-860">
        <dgm:presLayoutVars>
          <dgm:bulletEnabled val="1"/>
        </dgm:presLayoutVars>
      </dgm:prSet>
      <dgm:spPr/>
    </dgm:pt>
    <dgm:pt modelId="{EF3437BF-5865-4135-9E18-0ECFD8C6B03D}" type="pres">
      <dgm:prSet presAssocID="{51B83B26-4C8E-4139-92BB-6B1E07168A1C}" presName="childNode1tx" presStyleLbl="bgAcc1" presStyleIdx="2" presStyleCnt="5">
        <dgm:presLayoutVars>
          <dgm:bulletEnabled val="1"/>
        </dgm:presLayoutVars>
      </dgm:prSet>
      <dgm:spPr/>
    </dgm:pt>
    <dgm:pt modelId="{E9AC79FA-974E-472C-9678-C61862734107}" type="pres">
      <dgm:prSet presAssocID="{51B83B26-4C8E-4139-92BB-6B1E07168A1C}" presName="parentNode1" presStyleLbl="node1" presStyleIdx="2" presStyleCnt="5" custScaleY="75037" custLinFactNeighborX="-11134" custLinFactNeighborY="14658">
        <dgm:presLayoutVars>
          <dgm:chMax val="1"/>
          <dgm:bulletEnabled val="1"/>
        </dgm:presLayoutVars>
      </dgm:prSet>
      <dgm:spPr/>
    </dgm:pt>
    <dgm:pt modelId="{969F6863-756D-4215-8577-C65361A84CA9}" type="pres">
      <dgm:prSet presAssocID="{51B83B26-4C8E-4139-92BB-6B1E07168A1C}" presName="connSite1" presStyleCnt="0"/>
      <dgm:spPr/>
    </dgm:pt>
    <dgm:pt modelId="{B94BF14D-46A0-4340-A0D4-35DEF55C4355}" type="pres">
      <dgm:prSet presAssocID="{A887C5EB-E430-48FA-9BF9-6A9EC3AC9AE1}" presName="Name9" presStyleLbl="sibTrans2D1" presStyleIdx="2" presStyleCnt="4" custAng="1277046" custLinFactNeighborX="-13398" custLinFactNeighborY="4309"/>
      <dgm:spPr/>
    </dgm:pt>
    <dgm:pt modelId="{CAC3932A-1C23-4A2B-B485-7984D737C5FF}" type="pres">
      <dgm:prSet presAssocID="{EEFA8F8F-7953-4D8E-950D-9A096611F059}" presName="composite2" presStyleCnt="0"/>
      <dgm:spPr/>
    </dgm:pt>
    <dgm:pt modelId="{98532C10-82C5-409F-B7DE-DDEAFCB8B128}" type="pres">
      <dgm:prSet presAssocID="{EEFA8F8F-7953-4D8E-950D-9A096611F059}" presName="dummyNode2" presStyleLbl="node1" presStyleIdx="2" presStyleCnt="5"/>
      <dgm:spPr/>
    </dgm:pt>
    <dgm:pt modelId="{9EFD3763-32C3-48E0-84B3-AF08476F5D17}" type="pres">
      <dgm:prSet presAssocID="{EEFA8F8F-7953-4D8E-950D-9A096611F059}" presName="childNode2" presStyleLbl="bgAcc1" presStyleIdx="3" presStyleCnt="5" custScaleY="127453" custLinFactNeighborX="-26373" custLinFactNeighborY="-15718">
        <dgm:presLayoutVars>
          <dgm:bulletEnabled val="1"/>
        </dgm:presLayoutVars>
      </dgm:prSet>
      <dgm:spPr/>
    </dgm:pt>
    <dgm:pt modelId="{8374FC88-0DE3-438A-BC27-32B89373F0F1}" type="pres">
      <dgm:prSet presAssocID="{EEFA8F8F-7953-4D8E-950D-9A096611F059}" presName="childNode2tx" presStyleLbl="bgAcc1" presStyleIdx="3" presStyleCnt="5">
        <dgm:presLayoutVars>
          <dgm:bulletEnabled val="1"/>
        </dgm:presLayoutVars>
      </dgm:prSet>
      <dgm:spPr/>
    </dgm:pt>
    <dgm:pt modelId="{9FE1ECEA-3D9E-4E35-8613-DE798253BD28}" type="pres">
      <dgm:prSet presAssocID="{EEFA8F8F-7953-4D8E-950D-9A096611F059}" presName="parentNode2" presStyleLbl="node1" presStyleIdx="3" presStyleCnt="5" custScaleY="58065" custLinFactNeighborX="-25857" custLinFactNeighborY="-60392">
        <dgm:presLayoutVars>
          <dgm:chMax val="0"/>
          <dgm:bulletEnabled val="1"/>
        </dgm:presLayoutVars>
      </dgm:prSet>
      <dgm:spPr/>
    </dgm:pt>
    <dgm:pt modelId="{81644325-5E1C-46E3-81C2-E183F27CDA2B}" type="pres">
      <dgm:prSet presAssocID="{EEFA8F8F-7953-4D8E-950D-9A096611F059}" presName="connSite2" presStyleCnt="0"/>
      <dgm:spPr/>
    </dgm:pt>
    <dgm:pt modelId="{D52DC26B-25AE-414D-9867-B66013028572}" type="pres">
      <dgm:prSet presAssocID="{955CACEC-7786-491C-83A0-C7BD1FE54504}" presName="Name18" presStyleLbl="sibTrans2D1" presStyleIdx="3" presStyleCnt="4" custAng="20931803" custLinFactNeighborX="2648" custLinFactNeighborY="7504"/>
      <dgm:spPr/>
    </dgm:pt>
    <dgm:pt modelId="{2C121E53-9EC2-4FF8-AFBC-2F40D07361A5}" type="pres">
      <dgm:prSet presAssocID="{A7277A0A-EE4B-4522-B0D9-93F26EEAC771}" presName="composite1" presStyleCnt="0"/>
      <dgm:spPr/>
    </dgm:pt>
    <dgm:pt modelId="{4D4633CF-FB95-4D2B-A7F6-0F5F69FF21C7}" type="pres">
      <dgm:prSet presAssocID="{A7277A0A-EE4B-4522-B0D9-93F26EEAC771}" presName="dummyNode1" presStyleLbl="node1" presStyleIdx="3" presStyleCnt="5"/>
      <dgm:spPr/>
    </dgm:pt>
    <dgm:pt modelId="{E1C53E6A-116D-4A0B-919E-4C44C01AFAFE}" type="pres">
      <dgm:prSet presAssocID="{A7277A0A-EE4B-4522-B0D9-93F26EEAC771}" presName="childNode1" presStyleLbl="bgAcc1" presStyleIdx="4" presStyleCnt="5" custScaleY="137838" custLinFactNeighborX="-34706" custLinFactNeighborY="-19231">
        <dgm:presLayoutVars>
          <dgm:bulletEnabled val="1"/>
        </dgm:presLayoutVars>
      </dgm:prSet>
      <dgm:spPr/>
    </dgm:pt>
    <dgm:pt modelId="{8D01C5BB-49E8-4A97-8F70-16B71C82DD01}" type="pres">
      <dgm:prSet presAssocID="{A7277A0A-EE4B-4522-B0D9-93F26EEAC771}" presName="childNode1tx" presStyleLbl="bgAcc1" presStyleIdx="4" presStyleCnt="5">
        <dgm:presLayoutVars>
          <dgm:bulletEnabled val="1"/>
        </dgm:presLayoutVars>
      </dgm:prSet>
      <dgm:spPr/>
    </dgm:pt>
    <dgm:pt modelId="{1EF5D334-4805-414A-8F4C-A1DAF9387814}" type="pres">
      <dgm:prSet presAssocID="{A7277A0A-EE4B-4522-B0D9-93F26EEAC771}" presName="parentNode1" presStyleLbl="node1" presStyleIdx="4" presStyleCnt="5" custScaleY="111687" custLinFactNeighborX="-19156" custLinFactNeighborY="47569">
        <dgm:presLayoutVars>
          <dgm:chMax val="1"/>
          <dgm:bulletEnabled val="1"/>
        </dgm:presLayoutVars>
      </dgm:prSet>
      <dgm:spPr/>
    </dgm:pt>
    <dgm:pt modelId="{6E237E4F-4D1D-42DF-B1D4-C1066F6DA4C9}" type="pres">
      <dgm:prSet presAssocID="{A7277A0A-EE4B-4522-B0D9-93F26EEAC771}" presName="connSite1" presStyleCnt="0"/>
      <dgm:spPr/>
    </dgm:pt>
  </dgm:ptLst>
  <dgm:cxnLst>
    <dgm:cxn modelId="{B210EF09-218C-4FB0-BE05-DEEED1EDBD01}" type="presOf" srcId="{51B83B26-4C8E-4139-92BB-6B1E07168A1C}" destId="{E9AC79FA-974E-472C-9678-C61862734107}" srcOrd="0" destOrd="0" presId="urn:microsoft.com/office/officeart/2005/8/layout/hProcess4"/>
    <dgm:cxn modelId="{19557A0A-04C1-45B7-8B3F-24FF84BF89AF}" type="presOf" srcId="{5136A1A2-B85B-46A1-9A4B-40C51088C3A9}" destId="{B1719A17-E46A-4F82-AAB6-8072C4FEF2E8}" srcOrd="0" destOrd="0" presId="urn:microsoft.com/office/officeart/2005/8/layout/hProcess4"/>
    <dgm:cxn modelId="{227A0E0C-EFE4-4EA5-9B65-AC222E1EB049}" srcId="{D727A709-CD74-46AA-B782-91FB676FA710}" destId="{EEFA8F8F-7953-4D8E-950D-9A096611F059}" srcOrd="3" destOrd="0" parTransId="{CD2008DC-46E6-4092-A954-0758470A8DFB}" sibTransId="{955CACEC-7786-491C-83A0-C7BD1FE54504}"/>
    <dgm:cxn modelId="{A6A45110-6D5F-4BE1-855C-2D80DB1AC23D}" srcId="{51B83B26-4C8E-4139-92BB-6B1E07168A1C}" destId="{1A748A8E-A7B8-4E46-99D5-5795E4777CB9}" srcOrd="0" destOrd="0" parTransId="{DFB4EAB2-E438-4951-A6A1-CEB5989447B1}" sibTransId="{E2D588F9-0383-4D36-870A-C8E363C3FF9F}"/>
    <dgm:cxn modelId="{44DCBF1B-7C44-42A8-9E1C-D04D7175E9D3}" type="presOf" srcId="{469567BF-A430-4455-8700-6E3307A6716F}" destId="{FB432DF6-7FB5-4642-8330-045E9C33D364}" srcOrd="0" destOrd="0" presId="urn:microsoft.com/office/officeart/2005/8/layout/hProcess4"/>
    <dgm:cxn modelId="{8A79221D-7CF4-4149-9B7E-A6FCA4815364}" type="presOf" srcId="{5FA25637-B576-487E-AB79-67ADD4976830}" destId="{E1C53E6A-116D-4A0B-919E-4C44C01AFAFE}" srcOrd="0" destOrd="6" presId="urn:microsoft.com/office/officeart/2005/8/layout/hProcess4"/>
    <dgm:cxn modelId="{BAECD421-6DC8-476F-A107-8C445CE84C92}" type="presOf" srcId="{4D4DD2EF-42C4-4021-AC70-800A3D015E21}" destId="{829BF6E0-B284-45D3-A9BC-F5BB940BF97C}" srcOrd="1" destOrd="0" presId="urn:microsoft.com/office/officeart/2005/8/layout/hProcess4"/>
    <dgm:cxn modelId="{4DCCEB23-901F-4146-80F1-2CFE7DEB8546}" type="presOf" srcId="{C6708E86-3538-4664-A509-4EFDABEC21C9}" destId="{E1C53E6A-116D-4A0B-919E-4C44C01AFAFE}" srcOrd="0" destOrd="1" presId="urn:microsoft.com/office/officeart/2005/8/layout/hProcess4"/>
    <dgm:cxn modelId="{EEF0452C-06BF-4498-B1A1-36C01AEDAB84}" srcId="{A7277A0A-EE4B-4522-B0D9-93F26EEAC771}" destId="{C6708E86-3538-4664-A509-4EFDABEC21C9}" srcOrd="1" destOrd="0" parTransId="{5D9AC4CB-F4E3-4EF7-85C8-221B80F0FDE9}" sibTransId="{1D69CF6D-DB86-47F7-85A5-2DC9A207C749}"/>
    <dgm:cxn modelId="{37EB582C-91B4-4BE9-8A2B-C87B42D92BE7}" type="presOf" srcId="{955CACEC-7786-491C-83A0-C7BD1FE54504}" destId="{D52DC26B-25AE-414D-9867-B66013028572}" srcOrd="0" destOrd="0" presId="urn:microsoft.com/office/officeart/2005/8/layout/hProcess4"/>
    <dgm:cxn modelId="{BBE7AF2C-0DCE-431D-B4DC-1077753E1436}" type="presOf" srcId="{6E4CE871-89A4-44C4-8D3B-3D4A729B4D9E}" destId="{8D01C5BB-49E8-4A97-8F70-16B71C82DD01}" srcOrd="1" destOrd="7" presId="urn:microsoft.com/office/officeart/2005/8/layout/hProcess4"/>
    <dgm:cxn modelId="{8B7A9137-A311-4E7C-A4F5-B891015321C4}" srcId="{D727A709-CD74-46AA-B782-91FB676FA710}" destId="{FEDA1910-40B3-4226-8580-8AE3A08EDF06}" srcOrd="1" destOrd="0" parTransId="{227742B2-0FD3-4DED-BC36-8EC234646625}" sibTransId="{5CC15493-671F-4008-8E99-CC575850585D}"/>
    <dgm:cxn modelId="{26322138-E2B4-4564-ADBF-0B7510ED8D50}" type="presOf" srcId="{995765B5-3357-486E-9D75-5B7E4F45D4E5}" destId="{8D01C5BB-49E8-4A97-8F70-16B71C82DD01}" srcOrd="1" destOrd="0" presId="urn:microsoft.com/office/officeart/2005/8/layout/hProcess4"/>
    <dgm:cxn modelId="{0949743B-0D62-427A-B97E-B8426175601F}" type="presOf" srcId="{1A748A8E-A7B8-4E46-99D5-5795E4777CB9}" destId="{D5786C2E-7E4F-44C3-B3F0-3F2D547012FD}" srcOrd="0" destOrd="0" presId="urn:microsoft.com/office/officeart/2005/8/layout/hProcess4"/>
    <dgm:cxn modelId="{B251AF3B-A556-4B67-8947-B1BE4547F25B}" type="presOf" srcId="{4D4DD2EF-42C4-4021-AC70-800A3D015E21}" destId="{A5E9760D-F252-4064-B962-E618D19FB090}" srcOrd="0" destOrd="0" presId="urn:microsoft.com/office/officeart/2005/8/layout/hProcess4"/>
    <dgm:cxn modelId="{9B17023E-99FC-4385-B1E9-70CB8B29B8F4}" srcId="{D727A709-CD74-46AA-B782-91FB676FA710}" destId="{51B83B26-4C8E-4139-92BB-6B1E07168A1C}" srcOrd="2" destOrd="0" parTransId="{0122571A-9DEB-4E87-A612-4563065EE74E}" sibTransId="{A887C5EB-E430-48FA-9BF9-6A9EC3AC9AE1}"/>
    <dgm:cxn modelId="{B334A460-CCF2-4ACA-A1B6-BF3C4C8350DD}" type="presOf" srcId="{5136A1A2-B85B-46A1-9A4B-40C51088C3A9}" destId="{E0BA66CB-21DE-4A9F-8883-F42EC91C36C2}" srcOrd="1" destOrd="0" presId="urn:microsoft.com/office/officeart/2005/8/layout/hProcess4"/>
    <dgm:cxn modelId="{95EA0065-8BE9-4D90-A22E-DCFBADD9C203}" srcId="{EED57810-070A-4915-9E69-22547CE550DE}" destId="{4D4DD2EF-42C4-4021-AC70-800A3D015E21}" srcOrd="0" destOrd="0" parTransId="{C10E3297-AB9C-400C-812F-68CDD1CA4FB5}" sibTransId="{73AC6D24-F4CA-44D5-970D-7BF4F6CFA114}"/>
    <dgm:cxn modelId="{58C39C46-E977-47C9-B5E2-58E02AEDC35D}" srcId="{A7277A0A-EE4B-4522-B0D9-93F26EEAC771}" destId="{343E2C4C-421D-4430-83FD-938E567130C2}" srcOrd="3" destOrd="0" parTransId="{53CC6191-2703-4BFF-8659-F9194C8FEC7D}" sibTransId="{54BB0433-D487-4F96-B685-A6057BACF8C2}"/>
    <dgm:cxn modelId="{1F59FD66-9B9D-4D07-B714-4D3A8498FC18}" type="presOf" srcId="{EED57810-070A-4915-9E69-22547CE550DE}" destId="{EF306B89-3439-4970-B6F8-B2B66F128543}" srcOrd="0" destOrd="0" presId="urn:microsoft.com/office/officeart/2005/8/layout/hProcess4"/>
    <dgm:cxn modelId="{26B6C24E-9CCD-49F2-AF43-7AC1FF216C4F}" type="presOf" srcId="{995765B5-3357-486E-9D75-5B7E4F45D4E5}" destId="{E1C53E6A-116D-4A0B-919E-4C44C01AFAFE}" srcOrd="0" destOrd="0" presId="urn:microsoft.com/office/officeart/2005/8/layout/hProcess4"/>
    <dgm:cxn modelId="{474C0A71-EB1C-425C-841C-E7E4AECF474D}" type="presOf" srcId="{FEDA1910-40B3-4226-8580-8AE3A08EDF06}" destId="{206D93ED-72A4-45B1-A84D-E11E8FD6A247}" srcOrd="0" destOrd="0" presId="urn:microsoft.com/office/officeart/2005/8/layout/hProcess4"/>
    <dgm:cxn modelId="{F0BC0E72-A218-4DC8-AE76-947D80573978}" type="presOf" srcId="{6F53358F-8E0B-48A5-8E64-26E1EEA17EA7}" destId="{9EFD3763-32C3-48E0-84B3-AF08476F5D17}" srcOrd="0" destOrd="0" presId="urn:microsoft.com/office/officeart/2005/8/layout/hProcess4"/>
    <dgm:cxn modelId="{6F6CD377-9847-4C39-9BEC-E949A91F32CE}" srcId="{A7277A0A-EE4B-4522-B0D9-93F26EEAC771}" destId="{995765B5-3357-486E-9D75-5B7E4F45D4E5}" srcOrd="0" destOrd="0" parTransId="{E609BF23-729E-4B3B-89CD-04517239C341}" sibTransId="{D2E7D6B4-17F6-4017-B8C9-1860BABE1828}"/>
    <dgm:cxn modelId="{7B180B7E-F1F5-4E95-B632-2F2142258E38}" type="presOf" srcId="{E9F1BDB4-6F6F-4559-98F7-52A31F2517AD}" destId="{8D01C5BB-49E8-4A97-8F70-16B71C82DD01}" srcOrd="1" destOrd="2" presId="urn:microsoft.com/office/officeart/2005/8/layout/hProcess4"/>
    <dgm:cxn modelId="{C46EE97E-8CFA-4C95-A84F-F3933883AD4B}" type="presOf" srcId="{8013998E-CEAF-4EEB-A2DE-5B7B36766918}" destId="{E1C53E6A-116D-4A0B-919E-4C44C01AFAFE}" srcOrd="0" destOrd="4" presId="urn:microsoft.com/office/officeart/2005/8/layout/hProcess4"/>
    <dgm:cxn modelId="{CAD6C07F-26C1-40B2-9714-2EB8621FD29A}" type="presOf" srcId="{6F53358F-8E0B-48A5-8E64-26E1EEA17EA7}" destId="{8374FC88-0DE3-438A-BC27-32B89373F0F1}" srcOrd="1" destOrd="0" presId="urn:microsoft.com/office/officeart/2005/8/layout/hProcess4"/>
    <dgm:cxn modelId="{42558D82-7591-4364-9538-E4B5C326FED0}" srcId="{A7277A0A-EE4B-4522-B0D9-93F26EEAC771}" destId="{8013998E-CEAF-4EEB-A2DE-5B7B36766918}" srcOrd="4" destOrd="0" parTransId="{4D921CFA-F26C-4031-9F71-96599623AF71}" sibTransId="{10062E48-DF47-48FB-9967-CC4C00C6A406}"/>
    <dgm:cxn modelId="{83FFCD84-600D-444A-9A72-575A80BCF0CD}" type="presOf" srcId="{6E4CE871-89A4-44C4-8D3B-3D4A729B4D9E}" destId="{E1C53E6A-116D-4A0B-919E-4C44C01AFAFE}" srcOrd="0" destOrd="7" presId="urn:microsoft.com/office/officeart/2005/8/layout/hProcess4"/>
    <dgm:cxn modelId="{EDB07F86-68C3-4160-827A-860AB35574B1}" type="presOf" srcId="{D727A709-CD74-46AA-B782-91FB676FA710}" destId="{3B46D3D2-67FE-4155-9EC7-7BE231B371DC}" srcOrd="0" destOrd="0" presId="urn:microsoft.com/office/officeart/2005/8/layout/hProcess4"/>
    <dgm:cxn modelId="{EC45C588-FF06-4771-9522-79EA7D2D7959}" srcId="{A7277A0A-EE4B-4522-B0D9-93F26EEAC771}" destId="{825CC9FC-ED55-4E09-8C72-63BCFD28FD75}" srcOrd="5" destOrd="0" parTransId="{80615B3F-458E-49DB-81B8-46F97F4F9A23}" sibTransId="{F47BD003-9522-4B20-BED1-CE56A7E7FF56}"/>
    <dgm:cxn modelId="{F2431091-0AEF-4469-93B1-78A2EDA0758E}" type="presOf" srcId="{825CC9FC-ED55-4E09-8C72-63BCFD28FD75}" destId="{E1C53E6A-116D-4A0B-919E-4C44C01AFAFE}" srcOrd="0" destOrd="5" presId="urn:microsoft.com/office/officeart/2005/8/layout/hProcess4"/>
    <dgm:cxn modelId="{B34BA493-A8B9-4DEA-947B-E925DAFA1442}" type="presOf" srcId="{1A748A8E-A7B8-4E46-99D5-5795E4777CB9}" destId="{EF3437BF-5865-4135-9E18-0ECFD8C6B03D}" srcOrd="1" destOrd="0" presId="urn:microsoft.com/office/officeart/2005/8/layout/hProcess4"/>
    <dgm:cxn modelId="{9F6E82A0-42D9-4F42-BD78-0C71E792EC39}" type="presOf" srcId="{8013998E-CEAF-4EEB-A2DE-5B7B36766918}" destId="{8D01C5BB-49E8-4A97-8F70-16B71C82DD01}" srcOrd="1" destOrd="4" presId="urn:microsoft.com/office/officeart/2005/8/layout/hProcess4"/>
    <dgm:cxn modelId="{6D4442A1-78C8-482E-BB45-EC96E7346461}" type="presOf" srcId="{343E2C4C-421D-4430-83FD-938E567130C2}" destId="{E1C53E6A-116D-4A0B-919E-4C44C01AFAFE}" srcOrd="0" destOrd="3" presId="urn:microsoft.com/office/officeart/2005/8/layout/hProcess4"/>
    <dgm:cxn modelId="{FF5669B4-9B49-4467-AA39-F5623080C7B1}" srcId="{EEFA8F8F-7953-4D8E-950D-9A096611F059}" destId="{6F53358F-8E0B-48A5-8E64-26E1EEA17EA7}" srcOrd="0" destOrd="0" parTransId="{A8B2D444-006A-49EE-8818-3BB83C6B1A7D}" sibTransId="{F6DCAEF2-6FF5-48AB-859A-68BC4875B16A}"/>
    <dgm:cxn modelId="{27BFDBB7-CC64-4483-8AFF-FE6A4CD029F7}" srcId="{A7277A0A-EE4B-4522-B0D9-93F26EEAC771}" destId="{E9F1BDB4-6F6F-4559-98F7-52A31F2517AD}" srcOrd="2" destOrd="0" parTransId="{A96D37AC-4F6E-4231-9B12-E1AC7461E4E8}" sibTransId="{EBAAA158-04AC-40A7-AD86-BE1DD44DA37A}"/>
    <dgm:cxn modelId="{1D65A3B9-60F1-47F4-834C-3324C1142AF7}" type="presOf" srcId="{5FA25637-B576-487E-AB79-67ADD4976830}" destId="{8D01C5BB-49E8-4A97-8F70-16B71C82DD01}" srcOrd="1" destOrd="6" presId="urn:microsoft.com/office/officeart/2005/8/layout/hProcess4"/>
    <dgm:cxn modelId="{93D158C0-A586-4ECD-BC60-5FCA65CBC074}" type="presOf" srcId="{E9F1BDB4-6F6F-4559-98F7-52A31F2517AD}" destId="{E1C53E6A-116D-4A0B-919E-4C44C01AFAFE}" srcOrd="0" destOrd="2" presId="urn:microsoft.com/office/officeart/2005/8/layout/hProcess4"/>
    <dgm:cxn modelId="{B419BDC3-E8A3-4B27-AD3B-04F84FDB0DF7}" type="presOf" srcId="{5CC15493-671F-4008-8E99-CC575850585D}" destId="{7D29CEF1-074E-4E80-A857-2CB9C3D9C4BA}" srcOrd="0" destOrd="0" presId="urn:microsoft.com/office/officeart/2005/8/layout/hProcess4"/>
    <dgm:cxn modelId="{B817E2C4-0E57-4226-A57D-2533621537B9}" srcId="{A7277A0A-EE4B-4522-B0D9-93F26EEAC771}" destId="{6E4CE871-89A4-44C4-8D3B-3D4A729B4D9E}" srcOrd="7" destOrd="0" parTransId="{04A5AD58-0CFA-4BBF-BD3D-2F16A33DD190}" sibTransId="{4A2E0FCE-1A0F-41DC-A703-25AE684CD092}"/>
    <dgm:cxn modelId="{7BA5C1C9-29E2-4786-B75F-8E44FF40BCEE}" type="presOf" srcId="{A7277A0A-EE4B-4522-B0D9-93F26EEAC771}" destId="{1EF5D334-4805-414A-8F4C-A1DAF9387814}" srcOrd="0" destOrd="0" presId="urn:microsoft.com/office/officeart/2005/8/layout/hProcess4"/>
    <dgm:cxn modelId="{BD4EDBCA-6A33-4F7F-8B18-91EB29B4779F}" srcId="{FEDA1910-40B3-4226-8580-8AE3A08EDF06}" destId="{5136A1A2-B85B-46A1-9A4B-40C51088C3A9}" srcOrd="0" destOrd="0" parTransId="{CEF9F730-C7AA-4718-8A60-7319C7EB03A5}" sibTransId="{5929A690-4091-4E0B-B7F5-A84B47971FC1}"/>
    <dgm:cxn modelId="{B858D2D5-1315-42B1-A6F6-8A6BF53B5CD4}" srcId="{A7277A0A-EE4B-4522-B0D9-93F26EEAC771}" destId="{5FA25637-B576-487E-AB79-67ADD4976830}" srcOrd="6" destOrd="0" parTransId="{F6736B7B-7D4F-4DA0-B03B-C01777A3B460}" sibTransId="{A3231F25-5FB6-45ED-A866-1EF8F0B11BC4}"/>
    <dgm:cxn modelId="{A8E533D9-AB95-4A43-81AC-68051F0A9C0E}" type="presOf" srcId="{A887C5EB-E430-48FA-9BF9-6A9EC3AC9AE1}" destId="{B94BF14D-46A0-4340-A0D4-35DEF55C4355}" srcOrd="0" destOrd="0" presId="urn:microsoft.com/office/officeart/2005/8/layout/hProcess4"/>
    <dgm:cxn modelId="{0B18A2DA-434C-4B15-98D6-CF49DFB1F792}" type="presOf" srcId="{EEFA8F8F-7953-4D8E-950D-9A096611F059}" destId="{9FE1ECEA-3D9E-4E35-8613-DE798253BD28}" srcOrd="0" destOrd="0" presId="urn:microsoft.com/office/officeart/2005/8/layout/hProcess4"/>
    <dgm:cxn modelId="{9B0EB6DA-6144-4B48-9709-D627187EFD41}" type="presOf" srcId="{825CC9FC-ED55-4E09-8C72-63BCFD28FD75}" destId="{8D01C5BB-49E8-4A97-8F70-16B71C82DD01}" srcOrd="1" destOrd="5" presId="urn:microsoft.com/office/officeart/2005/8/layout/hProcess4"/>
    <dgm:cxn modelId="{3993B5F1-DE82-40DD-92BC-FC5A563E2669}" srcId="{D727A709-CD74-46AA-B782-91FB676FA710}" destId="{A7277A0A-EE4B-4522-B0D9-93F26EEAC771}" srcOrd="4" destOrd="0" parTransId="{203D9B2C-82F4-4A47-9CDF-435C35611021}" sibTransId="{B348586B-7915-4A2F-8557-9215B3D80E94}"/>
    <dgm:cxn modelId="{530DB9F2-D199-439D-B4A0-F01003621DAB}" srcId="{D727A709-CD74-46AA-B782-91FB676FA710}" destId="{EED57810-070A-4915-9E69-22547CE550DE}" srcOrd="0" destOrd="0" parTransId="{9FC798E6-3E1A-4FE2-9ADF-F96BCDE79F19}" sibTransId="{469567BF-A430-4455-8700-6E3307A6716F}"/>
    <dgm:cxn modelId="{C0DE6BFA-D511-4D39-840E-BDC0B84C2053}" type="presOf" srcId="{343E2C4C-421D-4430-83FD-938E567130C2}" destId="{8D01C5BB-49E8-4A97-8F70-16B71C82DD01}" srcOrd="1" destOrd="3" presId="urn:microsoft.com/office/officeart/2005/8/layout/hProcess4"/>
    <dgm:cxn modelId="{AEE0F0FA-0A13-44FC-BBFD-11841F39CC15}" type="presOf" srcId="{C6708E86-3538-4664-A509-4EFDABEC21C9}" destId="{8D01C5BB-49E8-4A97-8F70-16B71C82DD01}" srcOrd="1" destOrd="1" presId="urn:microsoft.com/office/officeart/2005/8/layout/hProcess4"/>
    <dgm:cxn modelId="{9C52B62E-2FC7-4E03-AA74-3D66C2D37970}" type="presParOf" srcId="{3B46D3D2-67FE-4155-9EC7-7BE231B371DC}" destId="{C25A502F-4F2E-405C-B1E9-95FB4EE3295C}" srcOrd="0" destOrd="0" presId="urn:microsoft.com/office/officeart/2005/8/layout/hProcess4"/>
    <dgm:cxn modelId="{A6F22FE3-D6EE-4887-BF09-8FA4B08AD002}" type="presParOf" srcId="{3B46D3D2-67FE-4155-9EC7-7BE231B371DC}" destId="{52DB6651-D04B-4D52-9193-49CDDE4B8C17}" srcOrd="1" destOrd="0" presId="urn:microsoft.com/office/officeart/2005/8/layout/hProcess4"/>
    <dgm:cxn modelId="{5D12E257-0102-4DFE-B805-2F14A4CA999F}" type="presParOf" srcId="{3B46D3D2-67FE-4155-9EC7-7BE231B371DC}" destId="{2DEE09B3-4DA7-4B48-9356-26026BF851D1}" srcOrd="2" destOrd="0" presId="urn:microsoft.com/office/officeart/2005/8/layout/hProcess4"/>
    <dgm:cxn modelId="{92858EF9-0C73-4980-AEDC-3E69BAF02712}" type="presParOf" srcId="{2DEE09B3-4DA7-4B48-9356-26026BF851D1}" destId="{BF30D20A-9A4F-4FFB-921D-530AB8768878}" srcOrd="0" destOrd="0" presId="urn:microsoft.com/office/officeart/2005/8/layout/hProcess4"/>
    <dgm:cxn modelId="{7193C4D1-5B16-489C-8F4D-647963AEB975}" type="presParOf" srcId="{BF30D20A-9A4F-4FFB-921D-530AB8768878}" destId="{6D607278-DE16-4D14-9628-E4262ACF6475}" srcOrd="0" destOrd="0" presId="urn:microsoft.com/office/officeart/2005/8/layout/hProcess4"/>
    <dgm:cxn modelId="{2E44D953-B2B4-44F7-892A-47AA54E60EC8}" type="presParOf" srcId="{BF30D20A-9A4F-4FFB-921D-530AB8768878}" destId="{A5E9760D-F252-4064-B962-E618D19FB090}" srcOrd="1" destOrd="0" presId="urn:microsoft.com/office/officeart/2005/8/layout/hProcess4"/>
    <dgm:cxn modelId="{B20E8BF5-FED9-4852-B67E-0F99B92E4DB7}" type="presParOf" srcId="{BF30D20A-9A4F-4FFB-921D-530AB8768878}" destId="{829BF6E0-B284-45D3-A9BC-F5BB940BF97C}" srcOrd="2" destOrd="0" presId="urn:microsoft.com/office/officeart/2005/8/layout/hProcess4"/>
    <dgm:cxn modelId="{CB40382F-7454-4E94-9502-BD67E7E8E4B7}" type="presParOf" srcId="{BF30D20A-9A4F-4FFB-921D-530AB8768878}" destId="{EF306B89-3439-4970-B6F8-B2B66F128543}" srcOrd="3" destOrd="0" presId="urn:microsoft.com/office/officeart/2005/8/layout/hProcess4"/>
    <dgm:cxn modelId="{2BF72B5A-598A-442B-9701-AD3D44F7E7A1}" type="presParOf" srcId="{BF30D20A-9A4F-4FFB-921D-530AB8768878}" destId="{08A8EB78-94AD-46B7-AA39-51DDB9386392}" srcOrd="4" destOrd="0" presId="urn:microsoft.com/office/officeart/2005/8/layout/hProcess4"/>
    <dgm:cxn modelId="{59994939-2FDC-4DB5-814E-144B3701440A}" type="presParOf" srcId="{2DEE09B3-4DA7-4B48-9356-26026BF851D1}" destId="{FB432DF6-7FB5-4642-8330-045E9C33D364}" srcOrd="1" destOrd="0" presId="urn:microsoft.com/office/officeart/2005/8/layout/hProcess4"/>
    <dgm:cxn modelId="{AE93BC82-F246-46EB-8176-551ECACFDAA0}" type="presParOf" srcId="{2DEE09B3-4DA7-4B48-9356-26026BF851D1}" destId="{C9D8EBDF-A4AF-43D2-90E0-55FA8C9923FD}" srcOrd="2" destOrd="0" presId="urn:microsoft.com/office/officeart/2005/8/layout/hProcess4"/>
    <dgm:cxn modelId="{6D31BA68-E75B-44C4-A9CF-42463376E3BF}" type="presParOf" srcId="{C9D8EBDF-A4AF-43D2-90E0-55FA8C9923FD}" destId="{4328E292-FCE6-49BE-8250-714D9E794F15}" srcOrd="0" destOrd="0" presId="urn:microsoft.com/office/officeart/2005/8/layout/hProcess4"/>
    <dgm:cxn modelId="{F1B591F6-B380-4455-A933-23AE347528AD}" type="presParOf" srcId="{C9D8EBDF-A4AF-43D2-90E0-55FA8C9923FD}" destId="{B1719A17-E46A-4F82-AAB6-8072C4FEF2E8}" srcOrd="1" destOrd="0" presId="urn:microsoft.com/office/officeart/2005/8/layout/hProcess4"/>
    <dgm:cxn modelId="{FE8D160E-CCB1-4E62-A8E4-89301A11BE3F}" type="presParOf" srcId="{C9D8EBDF-A4AF-43D2-90E0-55FA8C9923FD}" destId="{E0BA66CB-21DE-4A9F-8883-F42EC91C36C2}" srcOrd="2" destOrd="0" presId="urn:microsoft.com/office/officeart/2005/8/layout/hProcess4"/>
    <dgm:cxn modelId="{2F4C260A-3D54-461C-B576-6394AF7C400F}" type="presParOf" srcId="{C9D8EBDF-A4AF-43D2-90E0-55FA8C9923FD}" destId="{206D93ED-72A4-45B1-A84D-E11E8FD6A247}" srcOrd="3" destOrd="0" presId="urn:microsoft.com/office/officeart/2005/8/layout/hProcess4"/>
    <dgm:cxn modelId="{9F8A1D89-47DB-4FD0-9647-B8F3C23B47FD}" type="presParOf" srcId="{C9D8EBDF-A4AF-43D2-90E0-55FA8C9923FD}" destId="{19DB5D10-5646-4065-A29C-563410238FE3}" srcOrd="4" destOrd="0" presId="urn:microsoft.com/office/officeart/2005/8/layout/hProcess4"/>
    <dgm:cxn modelId="{BA76D44A-65C4-4F24-93E1-DA0D5A103EEB}" type="presParOf" srcId="{2DEE09B3-4DA7-4B48-9356-26026BF851D1}" destId="{7D29CEF1-074E-4E80-A857-2CB9C3D9C4BA}" srcOrd="3" destOrd="0" presId="urn:microsoft.com/office/officeart/2005/8/layout/hProcess4"/>
    <dgm:cxn modelId="{CFB5BE87-5C85-425F-82F0-0A2BC99980CB}" type="presParOf" srcId="{2DEE09B3-4DA7-4B48-9356-26026BF851D1}" destId="{6D190ED7-105C-4A24-8A75-4C50A90B8DE6}" srcOrd="4" destOrd="0" presId="urn:microsoft.com/office/officeart/2005/8/layout/hProcess4"/>
    <dgm:cxn modelId="{9A2CECD5-0F6D-4B45-8A0E-9A857F73AE3E}" type="presParOf" srcId="{6D190ED7-105C-4A24-8A75-4C50A90B8DE6}" destId="{E2226126-7174-4227-8FF5-632F5044E341}" srcOrd="0" destOrd="0" presId="urn:microsoft.com/office/officeart/2005/8/layout/hProcess4"/>
    <dgm:cxn modelId="{5371C2C4-0536-47E7-9BA3-D5D74F09B8D0}" type="presParOf" srcId="{6D190ED7-105C-4A24-8A75-4C50A90B8DE6}" destId="{D5786C2E-7E4F-44C3-B3F0-3F2D547012FD}" srcOrd="1" destOrd="0" presId="urn:microsoft.com/office/officeart/2005/8/layout/hProcess4"/>
    <dgm:cxn modelId="{83639317-07D2-4413-8833-8412DE86F54D}" type="presParOf" srcId="{6D190ED7-105C-4A24-8A75-4C50A90B8DE6}" destId="{EF3437BF-5865-4135-9E18-0ECFD8C6B03D}" srcOrd="2" destOrd="0" presId="urn:microsoft.com/office/officeart/2005/8/layout/hProcess4"/>
    <dgm:cxn modelId="{9B74E0CC-7A0A-4F7C-87CE-5E6FAE168596}" type="presParOf" srcId="{6D190ED7-105C-4A24-8A75-4C50A90B8DE6}" destId="{E9AC79FA-974E-472C-9678-C61862734107}" srcOrd="3" destOrd="0" presId="urn:microsoft.com/office/officeart/2005/8/layout/hProcess4"/>
    <dgm:cxn modelId="{622326C2-2792-45D7-8B1D-D435055B1DFB}" type="presParOf" srcId="{6D190ED7-105C-4A24-8A75-4C50A90B8DE6}" destId="{969F6863-756D-4215-8577-C65361A84CA9}" srcOrd="4" destOrd="0" presId="urn:microsoft.com/office/officeart/2005/8/layout/hProcess4"/>
    <dgm:cxn modelId="{FB0F4EFD-234D-43D4-9CA6-17EDE392A251}" type="presParOf" srcId="{2DEE09B3-4DA7-4B48-9356-26026BF851D1}" destId="{B94BF14D-46A0-4340-A0D4-35DEF55C4355}" srcOrd="5" destOrd="0" presId="urn:microsoft.com/office/officeart/2005/8/layout/hProcess4"/>
    <dgm:cxn modelId="{3048EFD5-48A7-4123-B3EA-BDB6CE83257F}" type="presParOf" srcId="{2DEE09B3-4DA7-4B48-9356-26026BF851D1}" destId="{CAC3932A-1C23-4A2B-B485-7984D737C5FF}" srcOrd="6" destOrd="0" presId="urn:microsoft.com/office/officeart/2005/8/layout/hProcess4"/>
    <dgm:cxn modelId="{DCD4FF8A-F52C-4582-9181-A30A275AC9BE}" type="presParOf" srcId="{CAC3932A-1C23-4A2B-B485-7984D737C5FF}" destId="{98532C10-82C5-409F-B7DE-DDEAFCB8B128}" srcOrd="0" destOrd="0" presId="urn:microsoft.com/office/officeart/2005/8/layout/hProcess4"/>
    <dgm:cxn modelId="{2153903C-0282-4152-B50E-013516537153}" type="presParOf" srcId="{CAC3932A-1C23-4A2B-B485-7984D737C5FF}" destId="{9EFD3763-32C3-48E0-84B3-AF08476F5D17}" srcOrd="1" destOrd="0" presId="urn:microsoft.com/office/officeart/2005/8/layout/hProcess4"/>
    <dgm:cxn modelId="{166BE0D7-CCED-451B-8F14-AB24862D8F85}" type="presParOf" srcId="{CAC3932A-1C23-4A2B-B485-7984D737C5FF}" destId="{8374FC88-0DE3-438A-BC27-32B89373F0F1}" srcOrd="2" destOrd="0" presId="urn:microsoft.com/office/officeart/2005/8/layout/hProcess4"/>
    <dgm:cxn modelId="{DBEAB7F5-C0EE-407B-A895-DFED1227EA6F}" type="presParOf" srcId="{CAC3932A-1C23-4A2B-B485-7984D737C5FF}" destId="{9FE1ECEA-3D9E-4E35-8613-DE798253BD28}" srcOrd="3" destOrd="0" presId="urn:microsoft.com/office/officeart/2005/8/layout/hProcess4"/>
    <dgm:cxn modelId="{62678779-86E7-4291-B3E1-9E2F97E06ABB}" type="presParOf" srcId="{CAC3932A-1C23-4A2B-B485-7984D737C5FF}" destId="{81644325-5E1C-46E3-81C2-E183F27CDA2B}" srcOrd="4" destOrd="0" presId="urn:microsoft.com/office/officeart/2005/8/layout/hProcess4"/>
    <dgm:cxn modelId="{1EB5FD5A-C292-4B24-929B-99A649AC43B9}" type="presParOf" srcId="{2DEE09B3-4DA7-4B48-9356-26026BF851D1}" destId="{D52DC26B-25AE-414D-9867-B66013028572}" srcOrd="7" destOrd="0" presId="urn:microsoft.com/office/officeart/2005/8/layout/hProcess4"/>
    <dgm:cxn modelId="{6AD4D82B-F448-4A0A-8412-F78F15695661}" type="presParOf" srcId="{2DEE09B3-4DA7-4B48-9356-26026BF851D1}" destId="{2C121E53-9EC2-4FF8-AFBC-2F40D07361A5}" srcOrd="8" destOrd="0" presId="urn:microsoft.com/office/officeart/2005/8/layout/hProcess4"/>
    <dgm:cxn modelId="{2A613C5A-293D-4255-8C50-34FAC24DA4C4}" type="presParOf" srcId="{2C121E53-9EC2-4FF8-AFBC-2F40D07361A5}" destId="{4D4633CF-FB95-4D2B-A7F6-0F5F69FF21C7}" srcOrd="0" destOrd="0" presId="urn:microsoft.com/office/officeart/2005/8/layout/hProcess4"/>
    <dgm:cxn modelId="{B8001B69-9984-46EE-89E0-11EB5CB95CEC}" type="presParOf" srcId="{2C121E53-9EC2-4FF8-AFBC-2F40D07361A5}" destId="{E1C53E6A-116D-4A0B-919E-4C44C01AFAFE}" srcOrd="1" destOrd="0" presId="urn:microsoft.com/office/officeart/2005/8/layout/hProcess4"/>
    <dgm:cxn modelId="{89AE6A20-7326-4C52-83E6-2569DE36CCE1}" type="presParOf" srcId="{2C121E53-9EC2-4FF8-AFBC-2F40D07361A5}" destId="{8D01C5BB-49E8-4A97-8F70-16B71C82DD01}" srcOrd="2" destOrd="0" presId="urn:microsoft.com/office/officeart/2005/8/layout/hProcess4"/>
    <dgm:cxn modelId="{827EEE2E-9190-497C-AE4B-CD1BDC0D234A}" type="presParOf" srcId="{2C121E53-9EC2-4FF8-AFBC-2F40D07361A5}" destId="{1EF5D334-4805-414A-8F4C-A1DAF9387814}" srcOrd="3" destOrd="0" presId="urn:microsoft.com/office/officeart/2005/8/layout/hProcess4"/>
    <dgm:cxn modelId="{B1AE49FD-5BD5-4092-B7E9-2589CD0E5B96}" type="presParOf" srcId="{2C121E53-9EC2-4FF8-AFBC-2F40D07361A5}" destId="{6E237E4F-4D1D-42DF-B1D4-C1066F6DA4C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9DBE91-691C-43FB-B3B6-0B9B83F9F6F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B363959-FA82-49D6-BE09-D759F1545FB4}">
      <dgm:prSet phldrT="[Text]"/>
      <dgm:spPr/>
      <dgm:t>
        <a:bodyPr/>
        <a:lstStyle/>
        <a:p>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Гадаад</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төрийн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байгууллага</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тушаалтан</a:t>
          </a:r>
          <a:endParaRPr lang="en-US" b="1" dirty="0"/>
        </a:p>
      </dgm:t>
    </dgm:pt>
    <dgm:pt modelId="{B638ACE6-7C0A-4875-AFC7-E8180A5503CF}" type="parTrans" cxnId="{BD8BEF12-2004-4772-A9BD-91489C7356FA}">
      <dgm:prSet/>
      <dgm:spPr/>
      <dgm:t>
        <a:bodyPr/>
        <a:lstStyle/>
        <a:p>
          <a:endParaRPr lang="en-US"/>
        </a:p>
      </dgm:t>
    </dgm:pt>
    <dgm:pt modelId="{848BDB64-9CBC-4EF3-9BCB-A1A918DAB063}" type="sibTrans" cxnId="{BD8BEF12-2004-4772-A9BD-91489C7356FA}">
      <dgm:prSet/>
      <dgm:spPr/>
      <dgm:t>
        <a:bodyPr/>
        <a:lstStyle/>
        <a:p>
          <a:endParaRPr lang="en-US"/>
        </a:p>
      </dgm:t>
    </dgm:pt>
    <dgm:pt modelId="{49E297FA-59B2-440A-B5AD-20362A3D76D4}">
      <dgm:prSet phldrT="[Text]" custT="1"/>
      <dgm:spPr/>
      <dgm:t>
        <a:bodyPr/>
        <a:lstStyle/>
        <a:p>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хахууль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өгөгчийн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ашиг</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сонирхлын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үүднээс</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b="1" dirty="0"/>
        </a:p>
      </dgm:t>
    </dgm:pt>
    <dgm:pt modelId="{FF218E16-B8C6-4908-AAA8-6A32E2845BA8}" type="parTrans" cxnId="{A6ED9522-A31D-41EB-8047-CC4EE50B6BCD}">
      <dgm:prSet/>
      <dgm:spPr/>
      <dgm:t>
        <a:bodyPr/>
        <a:lstStyle/>
        <a:p>
          <a:endParaRPr lang="en-US"/>
        </a:p>
      </dgm:t>
    </dgm:pt>
    <dgm:pt modelId="{447E2E85-95DD-44A0-B85D-A3B412113F50}" type="sibTrans" cxnId="{A6ED9522-A31D-41EB-8047-CC4EE50B6BCD}">
      <dgm:prSet/>
      <dgm:spPr/>
      <dgm:t>
        <a:bodyPr/>
        <a:lstStyle/>
        <a:p>
          <a:endParaRPr lang="en-US"/>
        </a:p>
      </dgm:t>
    </dgm:pt>
    <dgm:pt modelId="{2DEB3272-A663-43A1-AB52-3D35EACA7A46}">
      <dgm:prSet phldrT="[Text]" custT="1"/>
      <dgm:spPr/>
      <dgm:t>
        <a:bodyPr/>
        <a:lstStyle/>
        <a:p>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үүрэгтэйгээ</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холбоотой</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аливаа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үйлдэл</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хийх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зорилгоор</a:t>
          </a:r>
          <a:endParaRPr lang="en-US" sz="1200" b="1" dirty="0"/>
        </a:p>
      </dgm:t>
    </dgm:pt>
    <dgm:pt modelId="{F400CDBC-8C09-4009-88E5-2EC3C3756264}" type="parTrans" cxnId="{113C8F75-5F2B-41B1-94D7-7F260E5E8501}">
      <dgm:prSet/>
      <dgm:spPr/>
      <dgm:t>
        <a:bodyPr/>
        <a:lstStyle/>
        <a:p>
          <a:endParaRPr lang="en-US"/>
        </a:p>
      </dgm:t>
    </dgm:pt>
    <dgm:pt modelId="{9B106C0B-B56A-424B-9464-3BAB545EC113}" type="sibTrans" cxnId="{113C8F75-5F2B-41B1-94D7-7F260E5E8501}">
      <dgm:prSet/>
      <dgm:spPr/>
      <dgm:t>
        <a:bodyPr/>
        <a:lstStyle/>
        <a:p>
          <a:endParaRPr lang="en-US"/>
        </a:p>
      </dgm:t>
    </dgm:pt>
    <dgm:pt modelId="{5F59CDB7-2A75-430F-A1DF-BC2F964C1467}">
      <dgm:prSet custT="1"/>
      <dgm:spPr/>
      <dgm:t>
        <a:bodyPr/>
        <a:lstStyle/>
        <a:p>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шууд</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бусдаар</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дамжуулан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b="1" dirty="0"/>
        </a:p>
      </dgm:t>
    </dgm:pt>
    <dgm:pt modelId="{921F214E-120E-4B4D-88E3-4359DB22C23F}" type="parTrans" cxnId="{52847AA8-2C4D-44B3-A1AC-6DD84C3E04BD}">
      <dgm:prSet/>
      <dgm:spPr/>
      <dgm:t>
        <a:bodyPr/>
        <a:lstStyle/>
        <a:p>
          <a:endParaRPr lang="en-US"/>
        </a:p>
      </dgm:t>
    </dgm:pt>
    <dgm:pt modelId="{F2BFB487-3146-45E8-84F0-80C35C819BA1}" type="sibTrans" cxnId="{52847AA8-2C4D-44B3-A1AC-6DD84C3E04BD}">
      <dgm:prSet/>
      <dgm:spPr/>
      <dgm:t>
        <a:bodyPr/>
        <a:lstStyle/>
        <a:p>
          <a:endParaRPr lang="en-US"/>
        </a:p>
      </dgm:t>
    </dgm:pt>
    <dgm:pt modelId="{6FC51FB8-3167-4A60-A567-591EB4D01BEC}">
      <dgm:prSet custT="1"/>
      <dgm:spPr/>
      <dgm:t>
        <a:bodyPr/>
        <a:lstStyle/>
        <a:p>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хахууль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өгөхийг</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шаардсан</a:t>
          </a:r>
          <a:endParaRPr lang="en-US" sz="1600" b="1" dirty="0"/>
        </a:p>
      </dgm:t>
    </dgm:pt>
    <dgm:pt modelId="{23AF67AE-0C8F-4363-912A-7A47BF45918A}" type="parTrans" cxnId="{32830A34-B352-4211-9A28-5F2E1C7CF1EC}">
      <dgm:prSet/>
      <dgm:spPr/>
      <dgm:t>
        <a:bodyPr/>
        <a:lstStyle/>
        <a:p>
          <a:endParaRPr lang="en-US"/>
        </a:p>
      </dgm:t>
    </dgm:pt>
    <dgm:pt modelId="{EC68D2B0-4C78-4604-B762-836DFC589A03}" type="sibTrans" cxnId="{32830A34-B352-4211-9A28-5F2E1C7CF1EC}">
      <dgm:prSet/>
      <dgm:spPr/>
      <dgm:t>
        <a:bodyPr/>
        <a:lstStyle/>
        <a:p>
          <a:endParaRPr lang="en-US"/>
        </a:p>
      </dgm:t>
    </dgm:pt>
    <dgm:pt modelId="{0CB6E3E8-9F49-428E-9C7E-32B281E371BC}">
      <dgm:prSet custT="1"/>
      <dgm:spPr/>
      <dgm:t>
        <a:bodyPr/>
        <a:lstStyle/>
        <a:p>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хахууль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өгөх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саналыг</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хүлээн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зөвшөөрсөн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200" b="1" dirty="0"/>
        </a:p>
      </dgm:t>
    </dgm:pt>
    <dgm:pt modelId="{C3B796CC-B8E9-465E-BEBB-6D50B055B4E5}" type="parTrans" cxnId="{D4AD7CF7-CDB6-4219-9834-DFC0AA7F1C05}">
      <dgm:prSet/>
      <dgm:spPr/>
      <dgm:t>
        <a:bodyPr/>
        <a:lstStyle/>
        <a:p>
          <a:endParaRPr lang="en-US"/>
        </a:p>
      </dgm:t>
    </dgm:pt>
    <dgm:pt modelId="{49450B4F-F131-4056-A14B-0D262BAFA83A}" type="sibTrans" cxnId="{D4AD7CF7-CDB6-4219-9834-DFC0AA7F1C05}">
      <dgm:prSet/>
      <dgm:spPr/>
      <dgm:t>
        <a:bodyPr/>
        <a:lstStyle/>
        <a:p>
          <a:endParaRPr lang="en-US"/>
        </a:p>
      </dgm:t>
    </dgm:pt>
    <dgm:pt modelId="{61DAC12D-02C2-45D5-B9B5-E0BB14410704}">
      <dgm:prSet custT="1"/>
      <dgm:spPr/>
      <dgm:t>
        <a:bodyPr/>
        <a:lstStyle/>
        <a:p>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хахууль</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авсан</a:t>
          </a:r>
          <a:r>
            <a:rPr lang="en-US" sz="16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b="1" dirty="0"/>
        </a:p>
      </dgm:t>
    </dgm:pt>
    <dgm:pt modelId="{235F5508-724A-495F-B41E-BFC0E6C29F86}" type="parTrans" cxnId="{2013AB1E-F748-4C2B-A3BB-E2ACB8DECA57}">
      <dgm:prSet/>
      <dgm:spPr/>
      <dgm:t>
        <a:bodyPr/>
        <a:lstStyle/>
        <a:p>
          <a:endParaRPr lang="en-US"/>
        </a:p>
      </dgm:t>
    </dgm:pt>
    <dgm:pt modelId="{C257EBBC-E1E8-4C36-89F4-4CFF08895FFD}" type="sibTrans" cxnId="{2013AB1E-F748-4C2B-A3BB-E2ACB8DECA57}">
      <dgm:prSet/>
      <dgm:spPr/>
      <dgm:t>
        <a:bodyPr/>
        <a:lstStyle/>
        <a:p>
          <a:endParaRPr lang="en-US"/>
        </a:p>
      </dgm:t>
    </dgm:pt>
    <dgm:pt modelId="{8974216A-7CD1-467B-A0E3-2656C40A03F8}" type="pres">
      <dgm:prSet presAssocID="{889DBE91-691C-43FB-B3B6-0B9B83F9F6FD}" presName="Name0" presStyleCnt="0">
        <dgm:presLayoutVars>
          <dgm:chMax val="11"/>
          <dgm:chPref val="11"/>
          <dgm:dir/>
          <dgm:resizeHandles/>
        </dgm:presLayoutVars>
      </dgm:prSet>
      <dgm:spPr/>
    </dgm:pt>
    <dgm:pt modelId="{81F96E0C-7869-44C8-8D4A-3AB4410CBE4D}" type="pres">
      <dgm:prSet presAssocID="{0CB6E3E8-9F49-428E-9C7E-32B281E371BC}" presName="Accent7" presStyleCnt="0"/>
      <dgm:spPr/>
    </dgm:pt>
    <dgm:pt modelId="{C4828B44-7267-4489-82F8-EC3D8F95578D}" type="pres">
      <dgm:prSet presAssocID="{0CB6E3E8-9F49-428E-9C7E-32B281E371BC}" presName="Accent" presStyleLbl="node1" presStyleIdx="0" presStyleCnt="7"/>
      <dgm:spPr/>
    </dgm:pt>
    <dgm:pt modelId="{2ED3A740-E5EC-49DE-AA58-21C68BD46F2E}" type="pres">
      <dgm:prSet presAssocID="{0CB6E3E8-9F49-428E-9C7E-32B281E371BC}" presName="ParentBackground7" presStyleCnt="0"/>
      <dgm:spPr/>
    </dgm:pt>
    <dgm:pt modelId="{0FAAE4AF-52B4-4515-A276-F906F0A20197}" type="pres">
      <dgm:prSet presAssocID="{0CB6E3E8-9F49-428E-9C7E-32B281E371BC}" presName="ParentBackground" presStyleLbl="fgAcc1" presStyleIdx="0" presStyleCnt="7"/>
      <dgm:spPr/>
    </dgm:pt>
    <dgm:pt modelId="{70533670-DDD0-44A0-94C3-D98C7D14C111}" type="pres">
      <dgm:prSet presAssocID="{0CB6E3E8-9F49-428E-9C7E-32B281E371BC}" presName="Parent7" presStyleLbl="revTx" presStyleIdx="0" presStyleCnt="0">
        <dgm:presLayoutVars>
          <dgm:chMax val="1"/>
          <dgm:chPref val="1"/>
          <dgm:bulletEnabled val="1"/>
        </dgm:presLayoutVars>
      </dgm:prSet>
      <dgm:spPr/>
    </dgm:pt>
    <dgm:pt modelId="{A2F777AF-5D3E-4664-BAB5-2DCA7B0F7516}" type="pres">
      <dgm:prSet presAssocID="{61DAC12D-02C2-45D5-B9B5-E0BB14410704}" presName="Accent6" presStyleCnt="0"/>
      <dgm:spPr/>
    </dgm:pt>
    <dgm:pt modelId="{61FB06FF-6068-4EA0-9A17-F21EDB3DE018}" type="pres">
      <dgm:prSet presAssocID="{61DAC12D-02C2-45D5-B9B5-E0BB14410704}" presName="Accent" presStyleLbl="node1" presStyleIdx="1" presStyleCnt="7"/>
      <dgm:spPr/>
    </dgm:pt>
    <dgm:pt modelId="{E84A1E55-1561-46AA-AF18-2B340C581D61}" type="pres">
      <dgm:prSet presAssocID="{61DAC12D-02C2-45D5-B9B5-E0BB14410704}" presName="ParentBackground6" presStyleCnt="0"/>
      <dgm:spPr/>
    </dgm:pt>
    <dgm:pt modelId="{2914047F-4FCF-4519-8118-5BFA4384C494}" type="pres">
      <dgm:prSet presAssocID="{61DAC12D-02C2-45D5-B9B5-E0BB14410704}" presName="ParentBackground" presStyleLbl="fgAcc1" presStyleIdx="1" presStyleCnt="7"/>
      <dgm:spPr/>
    </dgm:pt>
    <dgm:pt modelId="{ED6A6361-E45D-4650-83B6-250C5A44268C}" type="pres">
      <dgm:prSet presAssocID="{61DAC12D-02C2-45D5-B9B5-E0BB14410704}" presName="Parent6" presStyleLbl="revTx" presStyleIdx="0" presStyleCnt="0">
        <dgm:presLayoutVars>
          <dgm:chMax val="1"/>
          <dgm:chPref val="1"/>
          <dgm:bulletEnabled val="1"/>
        </dgm:presLayoutVars>
      </dgm:prSet>
      <dgm:spPr/>
    </dgm:pt>
    <dgm:pt modelId="{8216A0BF-6F9B-45E7-862C-27157DBC9B45}" type="pres">
      <dgm:prSet presAssocID="{6FC51FB8-3167-4A60-A567-591EB4D01BEC}" presName="Accent5" presStyleCnt="0"/>
      <dgm:spPr/>
    </dgm:pt>
    <dgm:pt modelId="{470581E0-B751-4AB1-B331-6F21D8C74B8C}" type="pres">
      <dgm:prSet presAssocID="{6FC51FB8-3167-4A60-A567-591EB4D01BEC}" presName="Accent" presStyleLbl="node1" presStyleIdx="2" presStyleCnt="7"/>
      <dgm:spPr/>
    </dgm:pt>
    <dgm:pt modelId="{615C490E-1FED-4DF4-810E-8DACCD6ADA87}" type="pres">
      <dgm:prSet presAssocID="{6FC51FB8-3167-4A60-A567-591EB4D01BEC}" presName="ParentBackground5" presStyleCnt="0"/>
      <dgm:spPr/>
    </dgm:pt>
    <dgm:pt modelId="{A12AC6DE-D8A3-4590-8A02-6C04F0383B03}" type="pres">
      <dgm:prSet presAssocID="{6FC51FB8-3167-4A60-A567-591EB4D01BEC}" presName="ParentBackground" presStyleLbl="fgAcc1" presStyleIdx="2" presStyleCnt="7"/>
      <dgm:spPr/>
    </dgm:pt>
    <dgm:pt modelId="{0434C7E1-635F-4F19-AB83-FBD7BCE859AE}" type="pres">
      <dgm:prSet presAssocID="{6FC51FB8-3167-4A60-A567-591EB4D01BEC}" presName="Parent5" presStyleLbl="revTx" presStyleIdx="0" presStyleCnt="0">
        <dgm:presLayoutVars>
          <dgm:chMax val="1"/>
          <dgm:chPref val="1"/>
          <dgm:bulletEnabled val="1"/>
        </dgm:presLayoutVars>
      </dgm:prSet>
      <dgm:spPr/>
    </dgm:pt>
    <dgm:pt modelId="{3C6D62EF-58A3-4885-B5DE-7545BD353F73}" type="pres">
      <dgm:prSet presAssocID="{5F59CDB7-2A75-430F-A1DF-BC2F964C1467}" presName="Accent4" presStyleCnt="0"/>
      <dgm:spPr/>
    </dgm:pt>
    <dgm:pt modelId="{1A91AF8F-69A1-4F09-BA83-AA85EDB10071}" type="pres">
      <dgm:prSet presAssocID="{5F59CDB7-2A75-430F-A1DF-BC2F964C1467}" presName="Accent" presStyleLbl="node1" presStyleIdx="3" presStyleCnt="7"/>
      <dgm:spPr/>
    </dgm:pt>
    <dgm:pt modelId="{D7269458-25D1-4010-A448-4B54E205B6A0}" type="pres">
      <dgm:prSet presAssocID="{5F59CDB7-2A75-430F-A1DF-BC2F964C1467}" presName="ParentBackground4" presStyleCnt="0"/>
      <dgm:spPr/>
    </dgm:pt>
    <dgm:pt modelId="{B5910082-DE5C-4EC6-A8B0-9D11E3853D2A}" type="pres">
      <dgm:prSet presAssocID="{5F59CDB7-2A75-430F-A1DF-BC2F964C1467}" presName="ParentBackground" presStyleLbl="fgAcc1" presStyleIdx="3" presStyleCnt="7"/>
      <dgm:spPr/>
    </dgm:pt>
    <dgm:pt modelId="{6190A46B-39F2-49F0-AC67-07B178E24FA0}" type="pres">
      <dgm:prSet presAssocID="{5F59CDB7-2A75-430F-A1DF-BC2F964C1467}" presName="Parent4" presStyleLbl="revTx" presStyleIdx="0" presStyleCnt="0">
        <dgm:presLayoutVars>
          <dgm:chMax val="1"/>
          <dgm:chPref val="1"/>
          <dgm:bulletEnabled val="1"/>
        </dgm:presLayoutVars>
      </dgm:prSet>
      <dgm:spPr/>
    </dgm:pt>
    <dgm:pt modelId="{303F3380-02F9-4538-AAE6-D5C9D0286E29}" type="pres">
      <dgm:prSet presAssocID="{2DEB3272-A663-43A1-AB52-3D35EACA7A46}" presName="Accent3" presStyleCnt="0"/>
      <dgm:spPr/>
    </dgm:pt>
    <dgm:pt modelId="{419D5BBF-29AD-4904-98CA-36B37F221548}" type="pres">
      <dgm:prSet presAssocID="{2DEB3272-A663-43A1-AB52-3D35EACA7A46}" presName="Accent" presStyleLbl="node1" presStyleIdx="4" presStyleCnt="7"/>
      <dgm:spPr/>
    </dgm:pt>
    <dgm:pt modelId="{0235CE8E-B88B-4B4B-90E6-6BB9A72787E2}" type="pres">
      <dgm:prSet presAssocID="{2DEB3272-A663-43A1-AB52-3D35EACA7A46}" presName="ParentBackground3" presStyleCnt="0"/>
      <dgm:spPr/>
    </dgm:pt>
    <dgm:pt modelId="{B79FF08C-59BD-4359-A5F9-7F674A38EF2E}" type="pres">
      <dgm:prSet presAssocID="{2DEB3272-A663-43A1-AB52-3D35EACA7A46}" presName="ParentBackground" presStyleLbl="fgAcc1" presStyleIdx="4" presStyleCnt="7"/>
      <dgm:spPr/>
    </dgm:pt>
    <dgm:pt modelId="{250BF4F0-F52F-45B6-85FE-BEC57080E686}" type="pres">
      <dgm:prSet presAssocID="{2DEB3272-A663-43A1-AB52-3D35EACA7A46}" presName="Parent3" presStyleLbl="revTx" presStyleIdx="0" presStyleCnt="0">
        <dgm:presLayoutVars>
          <dgm:chMax val="1"/>
          <dgm:chPref val="1"/>
          <dgm:bulletEnabled val="1"/>
        </dgm:presLayoutVars>
      </dgm:prSet>
      <dgm:spPr/>
    </dgm:pt>
    <dgm:pt modelId="{228C132F-EFE5-4912-A989-684D13392F82}" type="pres">
      <dgm:prSet presAssocID="{49E297FA-59B2-440A-B5AD-20362A3D76D4}" presName="Accent2" presStyleCnt="0"/>
      <dgm:spPr/>
    </dgm:pt>
    <dgm:pt modelId="{569A7EA7-BC5D-415D-8F7F-0B8BFE85FD1E}" type="pres">
      <dgm:prSet presAssocID="{49E297FA-59B2-440A-B5AD-20362A3D76D4}" presName="Accent" presStyleLbl="node1" presStyleIdx="5" presStyleCnt="7"/>
      <dgm:spPr/>
    </dgm:pt>
    <dgm:pt modelId="{320D8687-36D1-4ABB-9ED4-6F56DF095215}" type="pres">
      <dgm:prSet presAssocID="{49E297FA-59B2-440A-B5AD-20362A3D76D4}" presName="ParentBackground2" presStyleCnt="0"/>
      <dgm:spPr/>
    </dgm:pt>
    <dgm:pt modelId="{5E9BEB06-16A0-4F67-987C-28434AF01990}" type="pres">
      <dgm:prSet presAssocID="{49E297FA-59B2-440A-B5AD-20362A3D76D4}" presName="ParentBackground" presStyleLbl="fgAcc1" presStyleIdx="5" presStyleCnt="7"/>
      <dgm:spPr/>
    </dgm:pt>
    <dgm:pt modelId="{353F5C11-5635-4CB0-82A5-2FA52A8907E0}" type="pres">
      <dgm:prSet presAssocID="{49E297FA-59B2-440A-B5AD-20362A3D76D4}" presName="Parent2" presStyleLbl="revTx" presStyleIdx="0" presStyleCnt="0">
        <dgm:presLayoutVars>
          <dgm:chMax val="1"/>
          <dgm:chPref val="1"/>
          <dgm:bulletEnabled val="1"/>
        </dgm:presLayoutVars>
      </dgm:prSet>
      <dgm:spPr/>
    </dgm:pt>
    <dgm:pt modelId="{E55D5ACA-FB0A-48D7-A49C-F6EE6340C89F}" type="pres">
      <dgm:prSet presAssocID="{EB363959-FA82-49D6-BE09-D759F1545FB4}" presName="Accent1" presStyleCnt="0"/>
      <dgm:spPr/>
    </dgm:pt>
    <dgm:pt modelId="{13679818-FD8A-4F10-83B1-DF7A4C8A3EA3}" type="pres">
      <dgm:prSet presAssocID="{EB363959-FA82-49D6-BE09-D759F1545FB4}" presName="Accent" presStyleLbl="node1" presStyleIdx="6" presStyleCnt="7"/>
      <dgm:spPr/>
    </dgm:pt>
    <dgm:pt modelId="{F45D919D-0013-47C4-BB86-DB4DAACE0DAB}" type="pres">
      <dgm:prSet presAssocID="{EB363959-FA82-49D6-BE09-D759F1545FB4}" presName="ParentBackground1" presStyleCnt="0"/>
      <dgm:spPr/>
    </dgm:pt>
    <dgm:pt modelId="{900F159A-2F64-4B13-85AA-C285CF8B7202}" type="pres">
      <dgm:prSet presAssocID="{EB363959-FA82-49D6-BE09-D759F1545FB4}" presName="ParentBackground" presStyleLbl="fgAcc1" presStyleIdx="6" presStyleCnt="7"/>
      <dgm:spPr/>
    </dgm:pt>
    <dgm:pt modelId="{DA9CB310-EC87-4898-B548-23BE96D4E65A}" type="pres">
      <dgm:prSet presAssocID="{EB363959-FA82-49D6-BE09-D759F1545FB4}" presName="Parent1" presStyleLbl="revTx" presStyleIdx="0" presStyleCnt="0">
        <dgm:presLayoutVars>
          <dgm:chMax val="1"/>
          <dgm:chPref val="1"/>
          <dgm:bulletEnabled val="1"/>
        </dgm:presLayoutVars>
      </dgm:prSet>
      <dgm:spPr/>
    </dgm:pt>
  </dgm:ptLst>
  <dgm:cxnLst>
    <dgm:cxn modelId="{6799B400-F9A0-4FF1-A5EE-9D5ECA9874AD}" type="presOf" srcId="{EB363959-FA82-49D6-BE09-D759F1545FB4}" destId="{DA9CB310-EC87-4898-B548-23BE96D4E65A}" srcOrd="1" destOrd="0" presId="urn:microsoft.com/office/officeart/2011/layout/CircleProcess"/>
    <dgm:cxn modelId="{AC093F0B-64CC-46BE-B8B9-D5149817506C}" type="presOf" srcId="{49E297FA-59B2-440A-B5AD-20362A3D76D4}" destId="{5E9BEB06-16A0-4F67-987C-28434AF01990}" srcOrd="0" destOrd="0" presId="urn:microsoft.com/office/officeart/2011/layout/CircleProcess"/>
    <dgm:cxn modelId="{BD8BEF12-2004-4772-A9BD-91489C7356FA}" srcId="{889DBE91-691C-43FB-B3B6-0B9B83F9F6FD}" destId="{EB363959-FA82-49D6-BE09-D759F1545FB4}" srcOrd="0" destOrd="0" parTransId="{B638ACE6-7C0A-4875-AFC7-E8180A5503CF}" sibTransId="{848BDB64-9CBC-4EF3-9BCB-A1A918DAB063}"/>
    <dgm:cxn modelId="{2013AB1E-F748-4C2B-A3BB-E2ACB8DECA57}" srcId="{889DBE91-691C-43FB-B3B6-0B9B83F9F6FD}" destId="{61DAC12D-02C2-45D5-B9B5-E0BB14410704}" srcOrd="5" destOrd="0" parTransId="{235F5508-724A-495F-B41E-BFC0E6C29F86}" sibTransId="{C257EBBC-E1E8-4C36-89F4-4CFF08895FFD}"/>
    <dgm:cxn modelId="{A6ED9522-A31D-41EB-8047-CC4EE50B6BCD}" srcId="{889DBE91-691C-43FB-B3B6-0B9B83F9F6FD}" destId="{49E297FA-59B2-440A-B5AD-20362A3D76D4}" srcOrd="1" destOrd="0" parTransId="{FF218E16-B8C6-4908-AAA8-6A32E2845BA8}" sibTransId="{447E2E85-95DD-44A0-B85D-A3B412113F50}"/>
    <dgm:cxn modelId="{E0FEA42A-716F-4482-B3A6-E3838F47F6F3}" type="presOf" srcId="{2DEB3272-A663-43A1-AB52-3D35EACA7A46}" destId="{B79FF08C-59BD-4359-A5F9-7F674A38EF2E}" srcOrd="0" destOrd="0" presId="urn:microsoft.com/office/officeart/2011/layout/CircleProcess"/>
    <dgm:cxn modelId="{32830A34-B352-4211-9A28-5F2E1C7CF1EC}" srcId="{889DBE91-691C-43FB-B3B6-0B9B83F9F6FD}" destId="{6FC51FB8-3167-4A60-A567-591EB4D01BEC}" srcOrd="4" destOrd="0" parTransId="{23AF67AE-0C8F-4363-912A-7A47BF45918A}" sibTransId="{EC68D2B0-4C78-4604-B762-836DFC589A03}"/>
    <dgm:cxn modelId="{7F40DC37-DF57-418C-913F-5E2A188F1C9F}" type="presOf" srcId="{889DBE91-691C-43FB-B3B6-0B9B83F9F6FD}" destId="{8974216A-7CD1-467B-A0E3-2656C40A03F8}" srcOrd="0" destOrd="0" presId="urn:microsoft.com/office/officeart/2011/layout/CircleProcess"/>
    <dgm:cxn modelId="{EB27D43C-37F8-4B02-9524-144E350B2FCA}" type="presOf" srcId="{61DAC12D-02C2-45D5-B9B5-E0BB14410704}" destId="{ED6A6361-E45D-4650-83B6-250C5A44268C}" srcOrd="1" destOrd="0" presId="urn:microsoft.com/office/officeart/2011/layout/CircleProcess"/>
    <dgm:cxn modelId="{E89BE56F-3BAF-4086-9582-DFC740D064BA}" type="presOf" srcId="{6FC51FB8-3167-4A60-A567-591EB4D01BEC}" destId="{0434C7E1-635F-4F19-AB83-FBD7BCE859AE}" srcOrd="1" destOrd="0" presId="urn:microsoft.com/office/officeart/2011/layout/CircleProcess"/>
    <dgm:cxn modelId="{113C8F75-5F2B-41B1-94D7-7F260E5E8501}" srcId="{889DBE91-691C-43FB-B3B6-0B9B83F9F6FD}" destId="{2DEB3272-A663-43A1-AB52-3D35EACA7A46}" srcOrd="2" destOrd="0" parTransId="{F400CDBC-8C09-4009-88E5-2EC3C3756264}" sibTransId="{9B106C0B-B56A-424B-9464-3BAB545EC113}"/>
    <dgm:cxn modelId="{86A4028E-DDB2-4D0C-8862-2990901E285E}" type="presOf" srcId="{49E297FA-59B2-440A-B5AD-20362A3D76D4}" destId="{353F5C11-5635-4CB0-82A5-2FA52A8907E0}" srcOrd="1" destOrd="0" presId="urn:microsoft.com/office/officeart/2011/layout/CircleProcess"/>
    <dgm:cxn modelId="{B24DC093-C941-4CE4-A8AF-2A578AA37086}" type="presOf" srcId="{2DEB3272-A663-43A1-AB52-3D35EACA7A46}" destId="{250BF4F0-F52F-45B6-85FE-BEC57080E686}" srcOrd="1" destOrd="0" presId="urn:microsoft.com/office/officeart/2011/layout/CircleProcess"/>
    <dgm:cxn modelId="{37B1F1A7-04BD-47AD-ACE8-219FE772FB6E}" type="presOf" srcId="{61DAC12D-02C2-45D5-B9B5-E0BB14410704}" destId="{2914047F-4FCF-4519-8118-5BFA4384C494}" srcOrd="0" destOrd="0" presId="urn:microsoft.com/office/officeart/2011/layout/CircleProcess"/>
    <dgm:cxn modelId="{52847AA8-2C4D-44B3-A1AC-6DD84C3E04BD}" srcId="{889DBE91-691C-43FB-B3B6-0B9B83F9F6FD}" destId="{5F59CDB7-2A75-430F-A1DF-BC2F964C1467}" srcOrd="3" destOrd="0" parTransId="{921F214E-120E-4B4D-88E3-4359DB22C23F}" sibTransId="{F2BFB487-3146-45E8-84F0-80C35C819BA1}"/>
    <dgm:cxn modelId="{7B67C2CC-47B2-41D6-A29F-E46E72E518C1}" type="presOf" srcId="{5F59CDB7-2A75-430F-A1DF-BC2F964C1467}" destId="{6190A46B-39F2-49F0-AC67-07B178E24FA0}" srcOrd="1" destOrd="0" presId="urn:microsoft.com/office/officeart/2011/layout/CircleProcess"/>
    <dgm:cxn modelId="{78EADFCF-93EF-4FC0-A6D8-EF2C7E7F6779}" type="presOf" srcId="{5F59CDB7-2A75-430F-A1DF-BC2F964C1467}" destId="{B5910082-DE5C-4EC6-A8B0-9D11E3853D2A}" srcOrd="0" destOrd="0" presId="urn:microsoft.com/office/officeart/2011/layout/CircleProcess"/>
    <dgm:cxn modelId="{F8E4C0D1-0AD6-427A-8AE3-CD69C67E3EBF}" type="presOf" srcId="{EB363959-FA82-49D6-BE09-D759F1545FB4}" destId="{900F159A-2F64-4B13-85AA-C285CF8B7202}" srcOrd="0" destOrd="0" presId="urn:microsoft.com/office/officeart/2011/layout/CircleProcess"/>
    <dgm:cxn modelId="{D82944D3-3005-4586-A71C-6C8A460E37C3}" type="presOf" srcId="{0CB6E3E8-9F49-428E-9C7E-32B281E371BC}" destId="{70533670-DDD0-44A0-94C3-D98C7D14C111}" srcOrd="1" destOrd="0" presId="urn:microsoft.com/office/officeart/2011/layout/CircleProcess"/>
    <dgm:cxn modelId="{A84EA3DB-0DFB-43DF-9238-412F17F2E842}" type="presOf" srcId="{6FC51FB8-3167-4A60-A567-591EB4D01BEC}" destId="{A12AC6DE-D8A3-4590-8A02-6C04F0383B03}" srcOrd="0" destOrd="0" presId="urn:microsoft.com/office/officeart/2011/layout/CircleProcess"/>
    <dgm:cxn modelId="{89DFB6E0-53E5-4957-8EEE-2888111C12C3}" type="presOf" srcId="{0CB6E3E8-9F49-428E-9C7E-32B281E371BC}" destId="{0FAAE4AF-52B4-4515-A276-F906F0A20197}" srcOrd="0" destOrd="0" presId="urn:microsoft.com/office/officeart/2011/layout/CircleProcess"/>
    <dgm:cxn modelId="{D4AD7CF7-CDB6-4219-9834-DFC0AA7F1C05}" srcId="{889DBE91-691C-43FB-B3B6-0B9B83F9F6FD}" destId="{0CB6E3E8-9F49-428E-9C7E-32B281E371BC}" srcOrd="6" destOrd="0" parTransId="{C3B796CC-B8E9-465E-BEBB-6D50B055B4E5}" sibTransId="{49450B4F-F131-4056-A14B-0D262BAFA83A}"/>
    <dgm:cxn modelId="{5DEE8DA6-C3C2-4D38-A3FA-EFE937340142}" type="presParOf" srcId="{8974216A-7CD1-467B-A0E3-2656C40A03F8}" destId="{81F96E0C-7869-44C8-8D4A-3AB4410CBE4D}" srcOrd="0" destOrd="0" presId="urn:microsoft.com/office/officeart/2011/layout/CircleProcess"/>
    <dgm:cxn modelId="{B0012DA4-AB9D-4159-97A6-BBAA432E82F8}" type="presParOf" srcId="{81F96E0C-7869-44C8-8D4A-3AB4410CBE4D}" destId="{C4828B44-7267-4489-82F8-EC3D8F95578D}" srcOrd="0" destOrd="0" presId="urn:microsoft.com/office/officeart/2011/layout/CircleProcess"/>
    <dgm:cxn modelId="{07CABD49-6882-446C-B918-8DEE965CED34}" type="presParOf" srcId="{8974216A-7CD1-467B-A0E3-2656C40A03F8}" destId="{2ED3A740-E5EC-49DE-AA58-21C68BD46F2E}" srcOrd="1" destOrd="0" presId="urn:microsoft.com/office/officeart/2011/layout/CircleProcess"/>
    <dgm:cxn modelId="{5CD3C6DE-3322-431E-9BDE-1078F3BA485B}" type="presParOf" srcId="{2ED3A740-E5EC-49DE-AA58-21C68BD46F2E}" destId="{0FAAE4AF-52B4-4515-A276-F906F0A20197}" srcOrd="0" destOrd="0" presId="urn:microsoft.com/office/officeart/2011/layout/CircleProcess"/>
    <dgm:cxn modelId="{097B22A3-D998-45A7-B70D-69BF627C1DB5}" type="presParOf" srcId="{8974216A-7CD1-467B-A0E3-2656C40A03F8}" destId="{70533670-DDD0-44A0-94C3-D98C7D14C111}" srcOrd="2" destOrd="0" presId="urn:microsoft.com/office/officeart/2011/layout/CircleProcess"/>
    <dgm:cxn modelId="{4AA32F1E-F2E1-44E0-885F-F4F7B360824C}" type="presParOf" srcId="{8974216A-7CD1-467B-A0E3-2656C40A03F8}" destId="{A2F777AF-5D3E-4664-BAB5-2DCA7B0F7516}" srcOrd="3" destOrd="0" presId="urn:microsoft.com/office/officeart/2011/layout/CircleProcess"/>
    <dgm:cxn modelId="{9BBCAB06-B0CB-42EE-A556-090E1F4A7097}" type="presParOf" srcId="{A2F777AF-5D3E-4664-BAB5-2DCA7B0F7516}" destId="{61FB06FF-6068-4EA0-9A17-F21EDB3DE018}" srcOrd="0" destOrd="0" presId="urn:microsoft.com/office/officeart/2011/layout/CircleProcess"/>
    <dgm:cxn modelId="{9748B1BB-BE1A-41E8-859E-A30C7E2C504B}" type="presParOf" srcId="{8974216A-7CD1-467B-A0E3-2656C40A03F8}" destId="{E84A1E55-1561-46AA-AF18-2B340C581D61}" srcOrd="4" destOrd="0" presId="urn:microsoft.com/office/officeart/2011/layout/CircleProcess"/>
    <dgm:cxn modelId="{0D91570F-54D7-4FFC-B221-6CBB610A3B38}" type="presParOf" srcId="{E84A1E55-1561-46AA-AF18-2B340C581D61}" destId="{2914047F-4FCF-4519-8118-5BFA4384C494}" srcOrd="0" destOrd="0" presId="urn:microsoft.com/office/officeart/2011/layout/CircleProcess"/>
    <dgm:cxn modelId="{3283B910-0858-442E-B8A6-1E2ABB6F894D}" type="presParOf" srcId="{8974216A-7CD1-467B-A0E3-2656C40A03F8}" destId="{ED6A6361-E45D-4650-83B6-250C5A44268C}" srcOrd="5" destOrd="0" presId="urn:microsoft.com/office/officeart/2011/layout/CircleProcess"/>
    <dgm:cxn modelId="{9D99038C-A49B-43E2-BBCD-F4AF30B3E939}" type="presParOf" srcId="{8974216A-7CD1-467B-A0E3-2656C40A03F8}" destId="{8216A0BF-6F9B-45E7-862C-27157DBC9B45}" srcOrd="6" destOrd="0" presId="urn:microsoft.com/office/officeart/2011/layout/CircleProcess"/>
    <dgm:cxn modelId="{EDBE582D-58D8-4B97-A9ED-4732F45292B1}" type="presParOf" srcId="{8216A0BF-6F9B-45E7-862C-27157DBC9B45}" destId="{470581E0-B751-4AB1-B331-6F21D8C74B8C}" srcOrd="0" destOrd="0" presId="urn:microsoft.com/office/officeart/2011/layout/CircleProcess"/>
    <dgm:cxn modelId="{9E646A99-5A4E-47E6-A595-BFB707BC953A}" type="presParOf" srcId="{8974216A-7CD1-467B-A0E3-2656C40A03F8}" destId="{615C490E-1FED-4DF4-810E-8DACCD6ADA87}" srcOrd="7" destOrd="0" presId="urn:microsoft.com/office/officeart/2011/layout/CircleProcess"/>
    <dgm:cxn modelId="{4DF9FD57-21CF-43F0-814A-A80EFEC622C7}" type="presParOf" srcId="{615C490E-1FED-4DF4-810E-8DACCD6ADA87}" destId="{A12AC6DE-D8A3-4590-8A02-6C04F0383B03}" srcOrd="0" destOrd="0" presId="urn:microsoft.com/office/officeart/2011/layout/CircleProcess"/>
    <dgm:cxn modelId="{F6D9C2FE-DAD1-42CE-81BC-29A044AA50A9}" type="presParOf" srcId="{8974216A-7CD1-467B-A0E3-2656C40A03F8}" destId="{0434C7E1-635F-4F19-AB83-FBD7BCE859AE}" srcOrd="8" destOrd="0" presId="urn:microsoft.com/office/officeart/2011/layout/CircleProcess"/>
    <dgm:cxn modelId="{260F890B-6BC1-4B8C-823C-C8B764E13496}" type="presParOf" srcId="{8974216A-7CD1-467B-A0E3-2656C40A03F8}" destId="{3C6D62EF-58A3-4885-B5DE-7545BD353F73}" srcOrd="9" destOrd="0" presId="urn:microsoft.com/office/officeart/2011/layout/CircleProcess"/>
    <dgm:cxn modelId="{6B357AC2-D7A6-4A4F-B250-3A18CF8C94CC}" type="presParOf" srcId="{3C6D62EF-58A3-4885-B5DE-7545BD353F73}" destId="{1A91AF8F-69A1-4F09-BA83-AA85EDB10071}" srcOrd="0" destOrd="0" presId="urn:microsoft.com/office/officeart/2011/layout/CircleProcess"/>
    <dgm:cxn modelId="{982E729B-AF93-4D05-940C-52F652B42BB2}" type="presParOf" srcId="{8974216A-7CD1-467B-A0E3-2656C40A03F8}" destId="{D7269458-25D1-4010-A448-4B54E205B6A0}" srcOrd="10" destOrd="0" presId="urn:microsoft.com/office/officeart/2011/layout/CircleProcess"/>
    <dgm:cxn modelId="{058A706F-DFAF-41AE-918F-0D693ED39300}" type="presParOf" srcId="{D7269458-25D1-4010-A448-4B54E205B6A0}" destId="{B5910082-DE5C-4EC6-A8B0-9D11E3853D2A}" srcOrd="0" destOrd="0" presId="urn:microsoft.com/office/officeart/2011/layout/CircleProcess"/>
    <dgm:cxn modelId="{38CC567C-FCEE-47B6-BE7E-29DD1581825D}" type="presParOf" srcId="{8974216A-7CD1-467B-A0E3-2656C40A03F8}" destId="{6190A46B-39F2-49F0-AC67-07B178E24FA0}" srcOrd="11" destOrd="0" presId="urn:microsoft.com/office/officeart/2011/layout/CircleProcess"/>
    <dgm:cxn modelId="{07FF3F8F-AEA9-43D3-B116-76F056F3E317}" type="presParOf" srcId="{8974216A-7CD1-467B-A0E3-2656C40A03F8}" destId="{303F3380-02F9-4538-AAE6-D5C9D0286E29}" srcOrd="12" destOrd="0" presId="urn:microsoft.com/office/officeart/2011/layout/CircleProcess"/>
    <dgm:cxn modelId="{5DF3F064-E024-4920-8C48-5C9B7BC43616}" type="presParOf" srcId="{303F3380-02F9-4538-AAE6-D5C9D0286E29}" destId="{419D5BBF-29AD-4904-98CA-36B37F221548}" srcOrd="0" destOrd="0" presId="urn:microsoft.com/office/officeart/2011/layout/CircleProcess"/>
    <dgm:cxn modelId="{68A5C95E-8BD2-4D4E-9B85-B2AB024E3ABC}" type="presParOf" srcId="{8974216A-7CD1-467B-A0E3-2656C40A03F8}" destId="{0235CE8E-B88B-4B4B-90E6-6BB9A72787E2}" srcOrd="13" destOrd="0" presId="urn:microsoft.com/office/officeart/2011/layout/CircleProcess"/>
    <dgm:cxn modelId="{7BCCCB28-D07D-476D-BFDA-728C273BE06F}" type="presParOf" srcId="{0235CE8E-B88B-4B4B-90E6-6BB9A72787E2}" destId="{B79FF08C-59BD-4359-A5F9-7F674A38EF2E}" srcOrd="0" destOrd="0" presId="urn:microsoft.com/office/officeart/2011/layout/CircleProcess"/>
    <dgm:cxn modelId="{46753F01-3020-4FF4-AD2A-8F455D93A19C}" type="presParOf" srcId="{8974216A-7CD1-467B-A0E3-2656C40A03F8}" destId="{250BF4F0-F52F-45B6-85FE-BEC57080E686}" srcOrd="14" destOrd="0" presId="urn:microsoft.com/office/officeart/2011/layout/CircleProcess"/>
    <dgm:cxn modelId="{6C4A3250-BA24-480C-B7E7-EDD63A76AAAB}" type="presParOf" srcId="{8974216A-7CD1-467B-A0E3-2656C40A03F8}" destId="{228C132F-EFE5-4912-A989-684D13392F82}" srcOrd="15" destOrd="0" presId="urn:microsoft.com/office/officeart/2011/layout/CircleProcess"/>
    <dgm:cxn modelId="{A257A62B-B432-442A-B60E-063A106AD982}" type="presParOf" srcId="{228C132F-EFE5-4912-A989-684D13392F82}" destId="{569A7EA7-BC5D-415D-8F7F-0B8BFE85FD1E}" srcOrd="0" destOrd="0" presId="urn:microsoft.com/office/officeart/2011/layout/CircleProcess"/>
    <dgm:cxn modelId="{38F3AE6B-508D-4ABF-822E-68AB23C25B9D}" type="presParOf" srcId="{8974216A-7CD1-467B-A0E3-2656C40A03F8}" destId="{320D8687-36D1-4ABB-9ED4-6F56DF095215}" srcOrd="16" destOrd="0" presId="urn:microsoft.com/office/officeart/2011/layout/CircleProcess"/>
    <dgm:cxn modelId="{CF4861BB-E000-45B1-A3A6-BEF8FB01036A}" type="presParOf" srcId="{320D8687-36D1-4ABB-9ED4-6F56DF095215}" destId="{5E9BEB06-16A0-4F67-987C-28434AF01990}" srcOrd="0" destOrd="0" presId="urn:microsoft.com/office/officeart/2011/layout/CircleProcess"/>
    <dgm:cxn modelId="{9687D059-72B1-479E-8ED2-BE507AED610B}" type="presParOf" srcId="{8974216A-7CD1-467B-A0E3-2656C40A03F8}" destId="{353F5C11-5635-4CB0-82A5-2FA52A8907E0}" srcOrd="17" destOrd="0" presId="urn:microsoft.com/office/officeart/2011/layout/CircleProcess"/>
    <dgm:cxn modelId="{79FD6077-2043-4863-8393-DE29377D8363}" type="presParOf" srcId="{8974216A-7CD1-467B-A0E3-2656C40A03F8}" destId="{E55D5ACA-FB0A-48D7-A49C-F6EE6340C89F}" srcOrd="18" destOrd="0" presId="urn:microsoft.com/office/officeart/2011/layout/CircleProcess"/>
    <dgm:cxn modelId="{78891251-F16B-4DD0-B8C9-1CAB5E9E688B}" type="presParOf" srcId="{E55D5ACA-FB0A-48D7-A49C-F6EE6340C89F}" destId="{13679818-FD8A-4F10-83B1-DF7A4C8A3EA3}" srcOrd="0" destOrd="0" presId="urn:microsoft.com/office/officeart/2011/layout/CircleProcess"/>
    <dgm:cxn modelId="{E5003262-65F7-40E0-8245-76F982E75040}" type="presParOf" srcId="{8974216A-7CD1-467B-A0E3-2656C40A03F8}" destId="{F45D919D-0013-47C4-BB86-DB4DAACE0DAB}" srcOrd="19" destOrd="0" presId="urn:microsoft.com/office/officeart/2011/layout/CircleProcess"/>
    <dgm:cxn modelId="{5C650B1A-90DB-457A-B372-8FED9FC6212B}" type="presParOf" srcId="{F45D919D-0013-47C4-BB86-DB4DAACE0DAB}" destId="{900F159A-2F64-4B13-85AA-C285CF8B7202}" srcOrd="0" destOrd="0" presId="urn:microsoft.com/office/officeart/2011/layout/CircleProcess"/>
    <dgm:cxn modelId="{3B949915-1A80-43E6-A51F-12E9FC0E312F}" type="presParOf" srcId="{8974216A-7CD1-467B-A0E3-2656C40A03F8}" destId="{DA9CB310-EC87-4898-B548-23BE96D4E65A}" srcOrd="2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9DBE91-691C-43FB-B3B6-0B9B83F9F6F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B363959-FA82-49D6-BE09-D759F1545FB4}">
      <dgm:prSet phldrT="[Text]"/>
      <dgm:spPr/>
      <dgm:t>
        <a:bodyPr/>
        <a:lstStyle/>
        <a:p>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Гадаад</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төрийн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байгууллага</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тушаалтан</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д</a:t>
          </a:r>
          <a:endParaRPr lang="en-US" b="1" dirty="0"/>
        </a:p>
      </dgm:t>
    </dgm:pt>
    <dgm:pt modelId="{B638ACE6-7C0A-4875-AFC7-E8180A5503CF}" type="parTrans" cxnId="{BD8BEF12-2004-4772-A9BD-91489C7356FA}">
      <dgm:prSet/>
      <dgm:spPr/>
      <dgm:t>
        <a:bodyPr/>
        <a:lstStyle/>
        <a:p>
          <a:endParaRPr lang="en-US"/>
        </a:p>
      </dgm:t>
    </dgm:pt>
    <dgm:pt modelId="{848BDB64-9CBC-4EF3-9BCB-A1A918DAB063}" type="sibTrans" cxnId="{BD8BEF12-2004-4772-A9BD-91489C7356FA}">
      <dgm:prSet/>
      <dgm:spPr/>
      <dgm:t>
        <a:bodyPr/>
        <a:lstStyle/>
        <a:p>
          <a:endParaRPr lang="en-US"/>
        </a:p>
      </dgm:t>
    </dgm:pt>
    <dgm:pt modelId="{49E297FA-59B2-440A-B5AD-20362A3D76D4}">
      <dgm:prSet phldrT="[Text]" custT="1"/>
      <dgm:spPr/>
      <dgm:t>
        <a:bodyPr/>
        <a:lstStyle/>
        <a:p>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албаны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чиг</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үүрэг,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бүрэн</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тушаалын</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ажиллагаатай</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нь</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холбогдуулан</a:t>
          </a:r>
          <a:endParaRPr lang="en-US" sz="1100" b="1" dirty="0"/>
        </a:p>
      </dgm:t>
    </dgm:pt>
    <dgm:pt modelId="{FF218E16-B8C6-4908-AAA8-6A32E2845BA8}" type="parTrans" cxnId="{A6ED9522-A31D-41EB-8047-CC4EE50B6BCD}">
      <dgm:prSet/>
      <dgm:spPr/>
      <dgm:t>
        <a:bodyPr/>
        <a:lstStyle/>
        <a:p>
          <a:endParaRPr lang="en-US"/>
        </a:p>
      </dgm:t>
    </dgm:pt>
    <dgm:pt modelId="{447E2E85-95DD-44A0-B85D-A3B412113F50}" type="sibTrans" cxnId="{A6ED9522-A31D-41EB-8047-CC4EE50B6BCD}">
      <dgm:prSet/>
      <dgm:spPr/>
      <dgm:t>
        <a:bodyPr/>
        <a:lstStyle/>
        <a:p>
          <a:endParaRPr lang="en-US"/>
        </a:p>
      </dgm:t>
    </dgm:pt>
    <dgm:pt modelId="{2DEB3272-A663-43A1-AB52-3D35EACA7A46}">
      <dgm:prSet phldrT="[Text]" custT="1"/>
      <dgm:spPr/>
      <dgm:t>
        <a:bodyPr/>
        <a:lstStyle/>
        <a:p>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давуу</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олж</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авах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эсхүл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давуу</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байдлаа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хадгалах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зорилгоор</a:t>
          </a:r>
          <a:endParaRPr lang="en-US" sz="1200" b="1" dirty="0"/>
        </a:p>
      </dgm:t>
    </dgm:pt>
    <dgm:pt modelId="{F400CDBC-8C09-4009-88E5-2EC3C3756264}" type="parTrans" cxnId="{113C8F75-5F2B-41B1-94D7-7F260E5E8501}">
      <dgm:prSet/>
      <dgm:spPr/>
      <dgm:t>
        <a:bodyPr/>
        <a:lstStyle/>
        <a:p>
          <a:endParaRPr lang="en-US"/>
        </a:p>
      </dgm:t>
    </dgm:pt>
    <dgm:pt modelId="{9B106C0B-B56A-424B-9464-3BAB545EC113}" type="sibTrans" cxnId="{113C8F75-5F2B-41B1-94D7-7F260E5E8501}">
      <dgm:prSet/>
      <dgm:spPr/>
      <dgm:t>
        <a:bodyPr/>
        <a:lstStyle/>
        <a:p>
          <a:endParaRPr lang="en-US"/>
        </a:p>
      </dgm:t>
    </dgm:pt>
    <dgm:pt modelId="{5F59CDB7-2A75-430F-A1DF-BC2F964C1467}">
      <dgm:prSet custT="1"/>
      <dgm:spPr/>
      <dgm:t>
        <a:bodyPr/>
        <a:lstStyle/>
        <a:p>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эдийн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эдийн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баялаг</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тэдгээрийг</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өмчлөх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шилжүүлсэн</a:t>
          </a:r>
          <a:endParaRPr lang="en-US" sz="1200" b="1" dirty="0"/>
        </a:p>
      </dgm:t>
    </dgm:pt>
    <dgm:pt modelId="{921F214E-120E-4B4D-88E3-4359DB22C23F}" type="parTrans" cxnId="{52847AA8-2C4D-44B3-A1AC-6DD84C3E04BD}">
      <dgm:prSet/>
      <dgm:spPr/>
      <dgm:t>
        <a:bodyPr/>
        <a:lstStyle/>
        <a:p>
          <a:endParaRPr lang="en-US"/>
        </a:p>
      </dgm:t>
    </dgm:pt>
    <dgm:pt modelId="{F2BFB487-3146-45E8-84F0-80C35C819BA1}" type="sibTrans" cxnId="{52847AA8-2C4D-44B3-A1AC-6DD84C3E04BD}">
      <dgm:prSet/>
      <dgm:spPr/>
      <dgm:t>
        <a:bodyPr/>
        <a:lstStyle/>
        <a:p>
          <a:endParaRPr lang="en-US"/>
        </a:p>
      </dgm:t>
    </dgm:pt>
    <dgm:pt modelId="{6FC51FB8-3167-4A60-A567-591EB4D01BEC}">
      <dgm:prSet custT="1"/>
      <dgm:spPr/>
      <dgm:t>
        <a:bodyPr/>
        <a:lstStyle/>
        <a:p>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эсхүл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хөнгөлөлттэй</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үйлчилгээ</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үзүүлсэн</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100" b="1" dirty="0"/>
        </a:p>
      </dgm:t>
    </dgm:pt>
    <dgm:pt modelId="{23AF67AE-0C8F-4363-912A-7A47BF45918A}" type="parTrans" cxnId="{32830A34-B352-4211-9A28-5F2E1C7CF1EC}">
      <dgm:prSet/>
      <dgm:spPr/>
      <dgm:t>
        <a:bodyPr/>
        <a:lstStyle/>
        <a:p>
          <a:endParaRPr lang="en-US"/>
        </a:p>
      </dgm:t>
    </dgm:pt>
    <dgm:pt modelId="{EC68D2B0-4C78-4604-B762-836DFC589A03}" type="sibTrans" cxnId="{32830A34-B352-4211-9A28-5F2E1C7CF1EC}">
      <dgm:prSet/>
      <dgm:spPr/>
      <dgm:t>
        <a:bodyPr/>
        <a:lstStyle/>
        <a:p>
          <a:endParaRPr lang="en-US"/>
        </a:p>
      </dgm:t>
    </dgm:pt>
    <dgm:pt modelId="{0CB6E3E8-9F49-428E-9C7E-32B281E371BC}">
      <dgm:prSet custT="1"/>
      <dgm:spPr/>
      <dgm:t>
        <a:bodyPr/>
        <a:lstStyle/>
        <a:p>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mn-MN"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хөнгөлөлттэй үйлчилгээ</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амласан</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100" b="1" dirty="0"/>
        </a:p>
      </dgm:t>
    </dgm:pt>
    <dgm:pt modelId="{C3B796CC-B8E9-465E-BEBB-6D50B055B4E5}" type="parTrans" cxnId="{D4AD7CF7-CDB6-4219-9834-DFC0AA7F1C05}">
      <dgm:prSet/>
      <dgm:spPr/>
      <dgm:t>
        <a:bodyPr/>
        <a:lstStyle/>
        <a:p>
          <a:endParaRPr lang="en-US"/>
        </a:p>
      </dgm:t>
    </dgm:pt>
    <dgm:pt modelId="{49450B4F-F131-4056-A14B-0D262BAFA83A}" type="sibTrans" cxnId="{D4AD7CF7-CDB6-4219-9834-DFC0AA7F1C05}">
      <dgm:prSet/>
      <dgm:spPr/>
      <dgm:t>
        <a:bodyPr/>
        <a:lstStyle/>
        <a:p>
          <a:endParaRPr lang="en-US"/>
        </a:p>
      </dgm:t>
    </dgm:pt>
    <dgm:pt modelId="{B45401F5-679E-4D57-85E7-88D1034C8B14}">
      <dgm:prSet custT="1"/>
      <dgm:spPr/>
      <dgm:t>
        <a:bodyPr/>
        <a:lstStyle/>
        <a:p>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mn-MN"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хөнгөлөлттэй үйлчилгээ</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санал</a:t>
          </a:r>
          <a:r>
            <a:rPr lang="en-US" sz="11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болгосон</a:t>
          </a:r>
          <a:endParaRPr lang="en-US" sz="1100" b="1" dirty="0"/>
        </a:p>
      </dgm:t>
    </dgm:pt>
    <dgm:pt modelId="{9BA953E2-D01C-4B61-995A-6112308BE29C}" type="parTrans" cxnId="{CF4CEF13-FCD8-4731-9A37-FFD066B69B7B}">
      <dgm:prSet/>
      <dgm:spPr/>
      <dgm:t>
        <a:bodyPr/>
        <a:lstStyle/>
        <a:p>
          <a:endParaRPr lang="en-US"/>
        </a:p>
      </dgm:t>
    </dgm:pt>
    <dgm:pt modelId="{180214FD-CFC4-458A-82A2-914C9F6D0E5D}" type="sibTrans" cxnId="{CF4CEF13-FCD8-4731-9A37-FFD066B69B7B}">
      <dgm:prSet/>
      <dgm:spPr/>
      <dgm:t>
        <a:bodyPr/>
        <a:lstStyle/>
        <a:p>
          <a:endParaRPr lang="en-US"/>
        </a:p>
      </dgm:t>
    </dgm:pt>
    <dgm:pt modelId="{8974216A-7CD1-467B-A0E3-2656C40A03F8}" type="pres">
      <dgm:prSet presAssocID="{889DBE91-691C-43FB-B3B6-0B9B83F9F6FD}" presName="Name0" presStyleCnt="0">
        <dgm:presLayoutVars>
          <dgm:chMax val="11"/>
          <dgm:chPref val="11"/>
          <dgm:dir/>
          <dgm:resizeHandles/>
        </dgm:presLayoutVars>
      </dgm:prSet>
      <dgm:spPr/>
    </dgm:pt>
    <dgm:pt modelId="{37201ECE-A114-4D16-898F-1F1DE754D064}" type="pres">
      <dgm:prSet presAssocID="{B45401F5-679E-4D57-85E7-88D1034C8B14}" presName="Accent7" presStyleCnt="0"/>
      <dgm:spPr/>
    </dgm:pt>
    <dgm:pt modelId="{FCF75E94-C261-4A02-96FF-F9A53B568341}" type="pres">
      <dgm:prSet presAssocID="{B45401F5-679E-4D57-85E7-88D1034C8B14}" presName="Accent" presStyleLbl="node1" presStyleIdx="0" presStyleCnt="7"/>
      <dgm:spPr/>
    </dgm:pt>
    <dgm:pt modelId="{4A85A30F-C931-42D4-9ED6-F7A1D046C5A1}" type="pres">
      <dgm:prSet presAssocID="{B45401F5-679E-4D57-85E7-88D1034C8B14}" presName="ParentBackground7" presStyleCnt="0"/>
      <dgm:spPr/>
    </dgm:pt>
    <dgm:pt modelId="{E3463EDC-9F23-4469-A2C9-E77FCF58C0D4}" type="pres">
      <dgm:prSet presAssocID="{B45401F5-679E-4D57-85E7-88D1034C8B14}" presName="ParentBackground" presStyleLbl="fgAcc1" presStyleIdx="0" presStyleCnt="7"/>
      <dgm:spPr/>
    </dgm:pt>
    <dgm:pt modelId="{3BBD3003-7233-4EB2-87A8-1194863E89FE}" type="pres">
      <dgm:prSet presAssocID="{B45401F5-679E-4D57-85E7-88D1034C8B14}" presName="Parent7" presStyleLbl="revTx" presStyleIdx="0" presStyleCnt="0">
        <dgm:presLayoutVars>
          <dgm:chMax val="1"/>
          <dgm:chPref val="1"/>
          <dgm:bulletEnabled val="1"/>
        </dgm:presLayoutVars>
      </dgm:prSet>
      <dgm:spPr/>
    </dgm:pt>
    <dgm:pt modelId="{695C4545-DF80-462A-BBD4-AF5DFEE9153E}" type="pres">
      <dgm:prSet presAssocID="{0CB6E3E8-9F49-428E-9C7E-32B281E371BC}" presName="Accent6" presStyleCnt="0"/>
      <dgm:spPr/>
    </dgm:pt>
    <dgm:pt modelId="{C4828B44-7267-4489-82F8-EC3D8F95578D}" type="pres">
      <dgm:prSet presAssocID="{0CB6E3E8-9F49-428E-9C7E-32B281E371BC}" presName="Accent" presStyleLbl="node1" presStyleIdx="1" presStyleCnt="7"/>
      <dgm:spPr/>
    </dgm:pt>
    <dgm:pt modelId="{707DB417-55CB-4DEC-B205-D680B62606BB}" type="pres">
      <dgm:prSet presAssocID="{0CB6E3E8-9F49-428E-9C7E-32B281E371BC}" presName="ParentBackground6" presStyleCnt="0"/>
      <dgm:spPr/>
    </dgm:pt>
    <dgm:pt modelId="{0FAAE4AF-52B4-4515-A276-F906F0A20197}" type="pres">
      <dgm:prSet presAssocID="{0CB6E3E8-9F49-428E-9C7E-32B281E371BC}" presName="ParentBackground" presStyleLbl="fgAcc1" presStyleIdx="1" presStyleCnt="7"/>
      <dgm:spPr/>
    </dgm:pt>
    <dgm:pt modelId="{DF5E6434-903A-42EE-AB00-41D865FB1EEF}" type="pres">
      <dgm:prSet presAssocID="{0CB6E3E8-9F49-428E-9C7E-32B281E371BC}" presName="Parent6" presStyleLbl="revTx" presStyleIdx="0" presStyleCnt="0">
        <dgm:presLayoutVars>
          <dgm:chMax val="1"/>
          <dgm:chPref val="1"/>
          <dgm:bulletEnabled val="1"/>
        </dgm:presLayoutVars>
      </dgm:prSet>
      <dgm:spPr/>
    </dgm:pt>
    <dgm:pt modelId="{8216A0BF-6F9B-45E7-862C-27157DBC9B45}" type="pres">
      <dgm:prSet presAssocID="{6FC51FB8-3167-4A60-A567-591EB4D01BEC}" presName="Accent5" presStyleCnt="0"/>
      <dgm:spPr/>
    </dgm:pt>
    <dgm:pt modelId="{470581E0-B751-4AB1-B331-6F21D8C74B8C}" type="pres">
      <dgm:prSet presAssocID="{6FC51FB8-3167-4A60-A567-591EB4D01BEC}" presName="Accent" presStyleLbl="node1" presStyleIdx="2" presStyleCnt="7"/>
      <dgm:spPr/>
    </dgm:pt>
    <dgm:pt modelId="{615C490E-1FED-4DF4-810E-8DACCD6ADA87}" type="pres">
      <dgm:prSet presAssocID="{6FC51FB8-3167-4A60-A567-591EB4D01BEC}" presName="ParentBackground5" presStyleCnt="0"/>
      <dgm:spPr/>
    </dgm:pt>
    <dgm:pt modelId="{A12AC6DE-D8A3-4590-8A02-6C04F0383B03}" type="pres">
      <dgm:prSet presAssocID="{6FC51FB8-3167-4A60-A567-591EB4D01BEC}" presName="ParentBackground" presStyleLbl="fgAcc1" presStyleIdx="2" presStyleCnt="7" custLinFactNeighborX="1480" custLinFactNeighborY="740"/>
      <dgm:spPr/>
    </dgm:pt>
    <dgm:pt modelId="{0434C7E1-635F-4F19-AB83-FBD7BCE859AE}" type="pres">
      <dgm:prSet presAssocID="{6FC51FB8-3167-4A60-A567-591EB4D01BEC}" presName="Parent5" presStyleLbl="revTx" presStyleIdx="0" presStyleCnt="0">
        <dgm:presLayoutVars>
          <dgm:chMax val="1"/>
          <dgm:chPref val="1"/>
          <dgm:bulletEnabled val="1"/>
        </dgm:presLayoutVars>
      </dgm:prSet>
      <dgm:spPr/>
    </dgm:pt>
    <dgm:pt modelId="{3C6D62EF-58A3-4885-B5DE-7545BD353F73}" type="pres">
      <dgm:prSet presAssocID="{5F59CDB7-2A75-430F-A1DF-BC2F964C1467}" presName="Accent4" presStyleCnt="0"/>
      <dgm:spPr/>
    </dgm:pt>
    <dgm:pt modelId="{1A91AF8F-69A1-4F09-BA83-AA85EDB10071}" type="pres">
      <dgm:prSet presAssocID="{5F59CDB7-2A75-430F-A1DF-BC2F964C1467}" presName="Accent" presStyleLbl="node1" presStyleIdx="3" presStyleCnt="7"/>
      <dgm:spPr/>
    </dgm:pt>
    <dgm:pt modelId="{D7269458-25D1-4010-A448-4B54E205B6A0}" type="pres">
      <dgm:prSet presAssocID="{5F59CDB7-2A75-430F-A1DF-BC2F964C1467}" presName="ParentBackground4" presStyleCnt="0"/>
      <dgm:spPr/>
    </dgm:pt>
    <dgm:pt modelId="{B5910082-DE5C-4EC6-A8B0-9D11E3853D2A}" type="pres">
      <dgm:prSet presAssocID="{5F59CDB7-2A75-430F-A1DF-BC2F964C1467}" presName="ParentBackground" presStyleLbl="fgAcc1" presStyleIdx="3" presStyleCnt="7"/>
      <dgm:spPr/>
    </dgm:pt>
    <dgm:pt modelId="{6190A46B-39F2-49F0-AC67-07B178E24FA0}" type="pres">
      <dgm:prSet presAssocID="{5F59CDB7-2A75-430F-A1DF-BC2F964C1467}" presName="Parent4" presStyleLbl="revTx" presStyleIdx="0" presStyleCnt="0">
        <dgm:presLayoutVars>
          <dgm:chMax val="1"/>
          <dgm:chPref val="1"/>
          <dgm:bulletEnabled val="1"/>
        </dgm:presLayoutVars>
      </dgm:prSet>
      <dgm:spPr/>
    </dgm:pt>
    <dgm:pt modelId="{303F3380-02F9-4538-AAE6-D5C9D0286E29}" type="pres">
      <dgm:prSet presAssocID="{2DEB3272-A663-43A1-AB52-3D35EACA7A46}" presName="Accent3" presStyleCnt="0"/>
      <dgm:spPr/>
    </dgm:pt>
    <dgm:pt modelId="{419D5BBF-29AD-4904-98CA-36B37F221548}" type="pres">
      <dgm:prSet presAssocID="{2DEB3272-A663-43A1-AB52-3D35EACA7A46}" presName="Accent" presStyleLbl="node1" presStyleIdx="4" presStyleCnt="7"/>
      <dgm:spPr/>
    </dgm:pt>
    <dgm:pt modelId="{0235CE8E-B88B-4B4B-90E6-6BB9A72787E2}" type="pres">
      <dgm:prSet presAssocID="{2DEB3272-A663-43A1-AB52-3D35EACA7A46}" presName="ParentBackground3" presStyleCnt="0"/>
      <dgm:spPr/>
    </dgm:pt>
    <dgm:pt modelId="{B79FF08C-59BD-4359-A5F9-7F674A38EF2E}" type="pres">
      <dgm:prSet presAssocID="{2DEB3272-A663-43A1-AB52-3D35EACA7A46}" presName="ParentBackground" presStyleLbl="fgAcc1" presStyleIdx="4" presStyleCnt="7"/>
      <dgm:spPr/>
    </dgm:pt>
    <dgm:pt modelId="{250BF4F0-F52F-45B6-85FE-BEC57080E686}" type="pres">
      <dgm:prSet presAssocID="{2DEB3272-A663-43A1-AB52-3D35EACA7A46}" presName="Parent3" presStyleLbl="revTx" presStyleIdx="0" presStyleCnt="0">
        <dgm:presLayoutVars>
          <dgm:chMax val="1"/>
          <dgm:chPref val="1"/>
          <dgm:bulletEnabled val="1"/>
        </dgm:presLayoutVars>
      </dgm:prSet>
      <dgm:spPr/>
    </dgm:pt>
    <dgm:pt modelId="{228C132F-EFE5-4912-A989-684D13392F82}" type="pres">
      <dgm:prSet presAssocID="{49E297FA-59B2-440A-B5AD-20362A3D76D4}" presName="Accent2" presStyleCnt="0"/>
      <dgm:spPr/>
    </dgm:pt>
    <dgm:pt modelId="{569A7EA7-BC5D-415D-8F7F-0B8BFE85FD1E}" type="pres">
      <dgm:prSet presAssocID="{49E297FA-59B2-440A-B5AD-20362A3D76D4}" presName="Accent" presStyleLbl="node1" presStyleIdx="5" presStyleCnt="7"/>
      <dgm:spPr/>
    </dgm:pt>
    <dgm:pt modelId="{320D8687-36D1-4ABB-9ED4-6F56DF095215}" type="pres">
      <dgm:prSet presAssocID="{49E297FA-59B2-440A-B5AD-20362A3D76D4}" presName="ParentBackground2" presStyleCnt="0"/>
      <dgm:spPr/>
    </dgm:pt>
    <dgm:pt modelId="{5E9BEB06-16A0-4F67-987C-28434AF01990}" type="pres">
      <dgm:prSet presAssocID="{49E297FA-59B2-440A-B5AD-20362A3D76D4}" presName="ParentBackground" presStyleLbl="fgAcc1" presStyleIdx="5" presStyleCnt="7"/>
      <dgm:spPr/>
    </dgm:pt>
    <dgm:pt modelId="{353F5C11-5635-4CB0-82A5-2FA52A8907E0}" type="pres">
      <dgm:prSet presAssocID="{49E297FA-59B2-440A-B5AD-20362A3D76D4}" presName="Parent2" presStyleLbl="revTx" presStyleIdx="0" presStyleCnt="0">
        <dgm:presLayoutVars>
          <dgm:chMax val="1"/>
          <dgm:chPref val="1"/>
          <dgm:bulletEnabled val="1"/>
        </dgm:presLayoutVars>
      </dgm:prSet>
      <dgm:spPr/>
    </dgm:pt>
    <dgm:pt modelId="{E55D5ACA-FB0A-48D7-A49C-F6EE6340C89F}" type="pres">
      <dgm:prSet presAssocID="{EB363959-FA82-49D6-BE09-D759F1545FB4}" presName="Accent1" presStyleCnt="0"/>
      <dgm:spPr/>
    </dgm:pt>
    <dgm:pt modelId="{13679818-FD8A-4F10-83B1-DF7A4C8A3EA3}" type="pres">
      <dgm:prSet presAssocID="{EB363959-FA82-49D6-BE09-D759F1545FB4}" presName="Accent" presStyleLbl="node1" presStyleIdx="6" presStyleCnt="7"/>
      <dgm:spPr/>
    </dgm:pt>
    <dgm:pt modelId="{F45D919D-0013-47C4-BB86-DB4DAACE0DAB}" type="pres">
      <dgm:prSet presAssocID="{EB363959-FA82-49D6-BE09-D759F1545FB4}" presName="ParentBackground1" presStyleCnt="0"/>
      <dgm:spPr/>
    </dgm:pt>
    <dgm:pt modelId="{900F159A-2F64-4B13-85AA-C285CF8B7202}" type="pres">
      <dgm:prSet presAssocID="{EB363959-FA82-49D6-BE09-D759F1545FB4}" presName="ParentBackground" presStyleLbl="fgAcc1" presStyleIdx="6" presStyleCnt="7" custLinFactNeighborX="637" custLinFactNeighborY="637"/>
      <dgm:spPr/>
    </dgm:pt>
    <dgm:pt modelId="{DA9CB310-EC87-4898-B548-23BE96D4E65A}" type="pres">
      <dgm:prSet presAssocID="{EB363959-FA82-49D6-BE09-D759F1545FB4}" presName="Parent1" presStyleLbl="revTx" presStyleIdx="0" presStyleCnt="0">
        <dgm:presLayoutVars>
          <dgm:chMax val="1"/>
          <dgm:chPref val="1"/>
          <dgm:bulletEnabled val="1"/>
        </dgm:presLayoutVars>
      </dgm:prSet>
      <dgm:spPr/>
    </dgm:pt>
  </dgm:ptLst>
  <dgm:cxnLst>
    <dgm:cxn modelId="{BD8BEF12-2004-4772-A9BD-91489C7356FA}" srcId="{889DBE91-691C-43FB-B3B6-0B9B83F9F6FD}" destId="{EB363959-FA82-49D6-BE09-D759F1545FB4}" srcOrd="0" destOrd="0" parTransId="{B638ACE6-7C0A-4875-AFC7-E8180A5503CF}" sibTransId="{848BDB64-9CBC-4EF3-9BCB-A1A918DAB063}"/>
    <dgm:cxn modelId="{CF4CEF13-FCD8-4731-9A37-FFD066B69B7B}" srcId="{889DBE91-691C-43FB-B3B6-0B9B83F9F6FD}" destId="{B45401F5-679E-4D57-85E7-88D1034C8B14}" srcOrd="6" destOrd="0" parTransId="{9BA953E2-D01C-4B61-995A-6112308BE29C}" sibTransId="{180214FD-CFC4-458A-82A2-914C9F6D0E5D}"/>
    <dgm:cxn modelId="{A6ED9522-A31D-41EB-8047-CC4EE50B6BCD}" srcId="{889DBE91-691C-43FB-B3B6-0B9B83F9F6FD}" destId="{49E297FA-59B2-440A-B5AD-20362A3D76D4}" srcOrd="1" destOrd="0" parTransId="{FF218E16-B8C6-4908-AAA8-6A32E2845BA8}" sibTransId="{447E2E85-95DD-44A0-B85D-A3B412113F50}"/>
    <dgm:cxn modelId="{8E840825-4DF0-454B-93BD-8423654ECD55}" type="presOf" srcId="{EB363959-FA82-49D6-BE09-D759F1545FB4}" destId="{900F159A-2F64-4B13-85AA-C285CF8B7202}" srcOrd="0" destOrd="0" presId="urn:microsoft.com/office/officeart/2011/layout/CircleProcess"/>
    <dgm:cxn modelId="{D7C13F28-72C9-4167-ABCA-1A80EE83C4AE}" type="presOf" srcId="{0CB6E3E8-9F49-428E-9C7E-32B281E371BC}" destId="{0FAAE4AF-52B4-4515-A276-F906F0A20197}" srcOrd="0" destOrd="0" presId="urn:microsoft.com/office/officeart/2011/layout/CircleProcess"/>
    <dgm:cxn modelId="{32830A34-B352-4211-9A28-5F2E1C7CF1EC}" srcId="{889DBE91-691C-43FB-B3B6-0B9B83F9F6FD}" destId="{6FC51FB8-3167-4A60-A567-591EB4D01BEC}" srcOrd="4" destOrd="0" parTransId="{23AF67AE-0C8F-4363-912A-7A47BF45918A}" sibTransId="{EC68D2B0-4C78-4604-B762-836DFC589A03}"/>
    <dgm:cxn modelId="{C6BF8F38-CCAC-40F2-BA5A-AE54E2B13543}" type="presOf" srcId="{49E297FA-59B2-440A-B5AD-20362A3D76D4}" destId="{5E9BEB06-16A0-4F67-987C-28434AF01990}" srcOrd="0" destOrd="0" presId="urn:microsoft.com/office/officeart/2011/layout/CircleProcess"/>
    <dgm:cxn modelId="{3129593A-EE71-4420-AB4D-BAF176C4E2B3}" type="presOf" srcId="{6FC51FB8-3167-4A60-A567-591EB4D01BEC}" destId="{A12AC6DE-D8A3-4590-8A02-6C04F0383B03}" srcOrd="0" destOrd="0" presId="urn:microsoft.com/office/officeart/2011/layout/CircleProcess"/>
    <dgm:cxn modelId="{CFB3423D-147D-4977-901B-07C6CFA80EB4}" type="presOf" srcId="{5F59CDB7-2A75-430F-A1DF-BC2F964C1467}" destId="{B5910082-DE5C-4EC6-A8B0-9D11E3853D2A}" srcOrd="0" destOrd="0" presId="urn:microsoft.com/office/officeart/2011/layout/CircleProcess"/>
    <dgm:cxn modelId="{35A0B841-F251-46D5-8345-9D260B606C51}" type="presOf" srcId="{49E297FA-59B2-440A-B5AD-20362A3D76D4}" destId="{353F5C11-5635-4CB0-82A5-2FA52A8907E0}" srcOrd="1" destOrd="0" presId="urn:microsoft.com/office/officeart/2011/layout/CircleProcess"/>
    <dgm:cxn modelId="{5A0D7554-169A-4FC8-8B4E-309E05273F5E}" type="presOf" srcId="{889DBE91-691C-43FB-B3B6-0B9B83F9F6FD}" destId="{8974216A-7CD1-467B-A0E3-2656C40A03F8}" srcOrd="0" destOrd="0" presId="urn:microsoft.com/office/officeart/2011/layout/CircleProcess"/>
    <dgm:cxn modelId="{113C8F75-5F2B-41B1-94D7-7F260E5E8501}" srcId="{889DBE91-691C-43FB-B3B6-0B9B83F9F6FD}" destId="{2DEB3272-A663-43A1-AB52-3D35EACA7A46}" srcOrd="2" destOrd="0" parTransId="{F400CDBC-8C09-4009-88E5-2EC3C3756264}" sibTransId="{9B106C0B-B56A-424B-9464-3BAB545EC113}"/>
    <dgm:cxn modelId="{2C36BA97-4E11-4549-B427-E503873BDBF2}" type="presOf" srcId="{B45401F5-679E-4D57-85E7-88D1034C8B14}" destId="{3BBD3003-7233-4EB2-87A8-1194863E89FE}" srcOrd="1" destOrd="0" presId="urn:microsoft.com/office/officeart/2011/layout/CircleProcess"/>
    <dgm:cxn modelId="{52847AA8-2C4D-44B3-A1AC-6DD84C3E04BD}" srcId="{889DBE91-691C-43FB-B3B6-0B9B83F9F6FD}" destId="{5F59CDB7-2A75-430F-A1DF-BC2F964C1467}" srcOrd="3" destOrd="0" parTransId="{921F214E-120E-4B4D-88E3-4359DB22C23F}" sibTransId="{F2BFB487-3146-45E8-84F0-80C35C819BA1}"/>
    <dgm:cxn modelId="{86A9E9AA-9A9C-4055-AC22-5A6A5D4A0697}" type="presOf" srcId="{5F59CDB7-2A75-430F-A1DF-BC2F964C1467}" destId="{6190A46B-39F2-49F0-AC67-07B178E24FA0}" srcOrd="1" destOrd="0" presId="urn:microsoft.com/office/officeart/2011/layout/CircleProcess"/>
    <dgm:cxn modelId="{9EB992AB-EBD1-4FF9-9061-E9102A393718}" type="presOf" srcId="{B45401F5-679E-4D57-85E7-88D1034C8B14}" destId="{E3463EDC-9F23-4469-A2C9-E77FCF58C0D4}" srcOrd="0" destOrd="0" presId="urn:microsoft.com/office/officeart/2011/layout/CircleProcess"/>
    <dgm:cxn modelId="{A834F9BE-E598-4928-B6A5-3EDE1047BC2A}" type="presOf" srcId="{2DEB3272-A663-43A1-AB52-3D35EACA7A46}" destId="{250BF4F0-F52F-45B6-85FE-BEC57080E686}" srcOrd="1" destOrd="0" presId="urn:microsoft.com/office/officeart/2011/layout/CircleProcess"/>
    <dgm:cxn modelId="{78693DCD-55E0-4132-8819-2E4029BF2196}" type="presOf" srcId="{2DEB3272-A663-43A1-AB52-3D35EACA7A46}" destId="{B79FF08C-59BD-4359-A5F9-7F674A38EF2E}" srcOrd="0" destOrd="0" presId="urn:microsoft.com/office/officeart/2011/layout/CircleProcess"/>
    <dgm:cxn modelId="{1A85DDE0-2C78-4162-B6C0-50348D927897}" type="presOf" srcId="{EB363959-FA82-49D6-BE09-D759F1545FB4}" destId="{DA9CB310-EC87-4898-B548-23BE96D4E65A}" srcOrd="1" destOrd="0" presId="urn:microsoft.com/office/officeart/2011/layout/CircleProcess"/>
    <dgm:cxn modelId="{8257EAEC-89C6-46BB-A5A1-FFF774BA3EE4}" type="presOf" srcId="{6FC51FB8-3167-4A60-A567-591EB4D01BEC}" destId="{0434C7E1-635F-4F19-AB83-FBD7BCE859AE}" srcOrd="1" destOrd="0" presId="urn:microsoft.com/office/officeart/2011/layout/CircleProcess"/>
    <dgm:cxn modelId="{DBF9B3ED-ADD0-4DB4-B519-9FDBD3134F24}" type="presOf" srcId="{0CB6E3E8-9F49-428E-9C7E-32B281E371BC}" destId="{DF5E6434-903A-42EE-AB00-41D865FB1EEF}" srcOrd="1" destOrd="0" presId="urn:microsoft.com/office/officeart/2011/layout/CircleProcess"/>
    <dgm:cxn modelId="{D4AD7CF7-CDB6-4219-9834-DFC0AA7F1C05}" srcId="{889DBE91-691C-43FB-B3B6-0B9B83F9F6FD}" destId="{0CB6E3E8-9F49-428E-9C7E-32B281E371BC}" srcOrd="5" destOrd="0" parTransId="{C3B796CC-B8E9-465E-BEBB-6D50B055B4E5}" sibTransId="{49450B4F-F131-4056-A14B-0D262BAFA83A}"/>
    <dgm:cxn modelId="{DE966836-D7F6-4193-A090-1676EBD96A73}" type="presParOf" srcId="{8974216A-7CD1-467B-A0E3-2656C40A03F8}" destId="{37201ECE-A114-4D16-898F-1F1DE754D064}" srcOrd="0" destOrd="0" presId="urn:microsoft.com/office/officeart/2011/layout/CircleProcess"/>
    <dgm:cxn modelId="{EDA8D2DE-982B-4B41-BF34-229F8EB00192}" type="presParOf" srcId="{37201ECE-A114-4D16-898F-1F1DE754D064}" destId="{FCF75E94-C261-4A02-96FF-F9A53B568341}" srcOrd="0" destOrd="0" presId="urn:microsoft.com/office/officeart/2011/layout/CircleProcess"/>
    <dgm:cxn modelId="{B54D5025-0E48-4CAE-B6D3-C957977B677B}" type="presParOf" srcId="{8974216A-7CD1-467B-A0E3-2656C40A03F8}" destId="{4A85A30F-C931-42D4-9ED6-F7A1D046C5A1}" srcOrd="1" destOrd="0" presId="urn:microsoft.com/office/officeart/2011/layout/CircleProcess"/>
    <dgm:cxn modelId="{73DC3B44-492D-4B4F-931E-B41BCA3D4320}" type="presParOf" srcId="{4A85A30F-C931-42D4-9ED6-F7A1D046C5A1}" destId="{E3463EDC-9F23-4469-A2C9-E77FCF58C0D4}" srcOrd="0" destOrd="0" presId="urn:microsoft.com/office/officeart/2011/layout/CircleProcess"/>
    <dgm:cxn modelId="{1BB4B854-0DB0-40B4-A9AA-A61EA9380AE2}" type="presParOf" srcId="{8974216A-7CD1-467B-A0E3-2656C40A03F8}" destId="{3BBD3003-7233-4EB2-87A8-1194863E89FE}" srcOrd="2" destOrd="0" presId="urn:microsoft.com/office/officeart/2011/layout/CircleProcess"/>
    <dgm:cxn modelId="{6882E12A-47D7-416F-8624-C900FCBE9272}" type="presParOf" srcId="{8974216A-7CD1-467B-A0E3-2656C40A03F8}" destId="{695C4545-DF80-462A-BBD4-AF5DFEE9153E}" srcOrd="3" destOrd="0" presId="urn:microsoft.com/office/officeart/2011/layout/CircleProcess"/>
    <dgm:cxn modelId="{B57E0743-F01B-45FD-AF1A-808E7C430D49}" type="presParOf" srcId="{695C4545-DF80-462A-BBD4-AF5DFEE9153E}" destId="{C4828B44-7267-4489-82F8-EC3D8F95578D}" srcOrd="0" destOrd="0" presId="urn:microsoft.com/office/officeart/2011/layout/CircleProcess"/>
    <dgm:cxn modelId="{2F68F96D-F3D9-487F-A855-11894BAF89FC}" type="presParOf" srcId="{8974216A-7CD1-467B-A0E3-2656C40A03F8}" destId="{707DB417-55CB-4DEC-B205-D680B62606BB}" srcOrd="4" destOrd="0" presId="urn:microsoft.com/office/officeart/2011/layout/CircleProcess"/>
    <dgm:cxn modelId="{A9A963A4-D07A-4B26-BBCB-743A001F05AA}" type="presParOf" srcId="{707DB417-55CB-4DEC-B205-D680B62606BB}" destId="{0FAAE4AF-52B4-4515-A276-F906F0A20197}" srcOrd="0" destOrd="0" presId="urn:microsoft.com/office/officeart/2011/layout/CircleProcess"/>
    <dgm:cxn modelId="{2BEE1290-A509-4C8D-8559-DBDF851A154C}" type="presParOf" srcId="{8974216A-7CD1-467B-A0E3-2656C40A03F8}" destId="{DF5E6434-903A-42EE-AB00-41D865FB1EEF}" srcOrd="5" destOrd="0" presId="urn:microsoft.com/office/officeart/2011/layout/CircleProcess"/>
    <dgm:cxn modelId="{B72E8D43-672F-4897-B953-EEC630363516}" type="presParOf" srcId="{8974216A-7CD1-467B-A0E3-2656C40A03F8}" destId="{8216A0BF-6F9B-45E7-862C-27157DBC9B45}" srcOrd="6" destOrd="0" presId="urn:microsoft.com/office/officeart/2011/layout/CircleProcess"/>
    <dgm:cxn modelId="{6C52C4F1-A9A5-4662-BE5A-CB741A40F274}" type="presParOf" srcId="{8216A0BF-6F9B-45E7-862C-27157DBC9B45}" destId="{470581E0-B751-4AB1-B331-6F21D8C74B8C}" srcOrd="0" destOrd="0" presId="urn:microsoft.com/office/officeart/2011/layout/CircleProcess"/>
    <dgm:cxn modelId="{13DCC138-1037-443C-A6C8-E3ECAB03F48F}" type="presParOf" srcId="{8974216A-7CD1-467B-A0E3-2656C40A03F8}" destId="{615C490E-1FED-4DF4-810E-8DACCD6ADA87}" srcOrd="7" destOrd="0" presId="urn:microsoft.com/office/officeart/2011/layout/CircleProcess"/>
    <dgm:cxn modelId="{F8E37DA3-9CE7-4F68-BC81-9EE8C38EC175}" type="presParOf" srcId="{615C490E-1FED-4DF4-810E-8DACCD6ADA87}" destId="{A12AC6DE-D8A3-4590-8A02-6C04F0383B03}" srcOrd="0" destOrd="0" presId="urn:microsoft.com/office/officeart/2011/layout/CircleProcess"/>
    <dgm:cxn modelId="{2CE81D13-C5D8-4F79-A482-C0DB81B0F18A}" type="presParOf" srcId="{8974216A-7CD1-467B-A0E3-2656C40A03F8}" destId="{0434C7E1-635F-4F19-AB83-FBD7BCE859AE}" srcOrd="8" destOrd="0" presId="urn:microsoft.com/office/officeart/2011/layout/CircleProcess"/>
    <dgm:cxn modelId="{295A059B-EE46-4D7A-A048-452A5879071A}" type="presParOf" srcId="{8974216A-7CD1-467B-A0E3-2656C40A03F8}" destId="{3C6D62EF-58A3-4885-B5DE-7545BD353F73}" srcOrd="9" destOrd="0" presId="urn:microsoft.com/office/officeart/2011/layout/CircleProcess"/>
    <dgm:cxn modelId="{391ECB36-AD95-4281-AF63-9A3582CFC7DA}" type="presParOf" srcId="{3C6D62EF-58A3-4885-B5DE-7545BD353F73}" destId="{1A91AF8F-69A1-4F09-BA83-AA85EDB10071}" srcOrd="0" destOrd="0" presId="urn:microsoft.com/office/officeart/2011/layout/CircleProcess"/>
    <dgm:cxn modelId="{DB3A3AC9-FCBC-4B77-AD41-C015F9A212FB}" type="presParOf" srcId="{8974216A-7CD1-467B-A0E3-2656C40A03F8}" destId="{D7269458-25D1-4010-A448-4B54E205B6A0}" srcOrd="10" destOrd="0" presId="urn:microsoft.com/office/officeart/2011/layout/CircleProcess"/>
    <dgm:cxn modelId="{9E017454-2D77-410E-BCE5-7B32DB3258F1}" type="presParOf" srcId="{D7269458-25D1-4010-A448-4B54E205B6A0}" destId="{B5910082-DE5C-4EC6-A8B0-9D11E3853D2A}" srcOrd="0" destOrd="0" presId="urn:microsoft.com/office/officeart/2011/layout/CircleProcess"/>
    <dgm:cxn modelId="{B77D2AA0-2C85-42A4-A1ED-2E742BE5FF58}" type="presParOf" srcId="{8974216A-7CD1-467B-A0E3-2656C40A03F8}" destId="{6190A46B-39F2-49F0-AC67-07B178E24FA0}" srcOrd="11" destOrd="0" presId="urn:microsoft.com/office/officeart/2011/layout/CircleProcess"/>
    <dgm:cxn modelId="{E9A17770-A7C3-4F16-B453-85A2204FDB95}" type="presParOf" srcId="{8974216A-7CD1-467B-A0E3-2656C40A03F8}" destId="{303F3380-02F9-4538-AAE6-D5C9D0286E29}" srcOrd="12" destOrd="0" presId="urn:microsoft.com/office/officeart/2011/layout/CircleProcess"/>
    <dgm:cxn modelId="{457CADD2-DFEE-475F-B9DD-29CCE4253A1B}" type="presParOf" srcId="{303F3380-02F9-4538-AAE6-D5C9D0286E29}" destId="{419D5BBF-29AD-4904-98CA-36B37F221548}" srcOrd="0" destOrd="0" presId="urn:microsoft.com/office/officeart/2011/layout/CircleProcess"/>
    <dgm:cxn modelId="{76053C83-F155-4B94-89AF-069A8E853D5E}" type="presParOf" srcId="{8974216A-7CD1-467B-A0E3-2656C40A03F8}" destId="{0235CE8E-B88B-4B4B-90E6-6BB9A72787E2}" srcOrd="13" destOrd="0" presId="urn:microsoft.com/office/officeart/2011/layout/CircleProcess"/>
    <dgm:cxn modelId="{4BF5EE2F-C143-4B15-8954-8313A2D1A103}" type="presParOf" srcId="{0235CE8E-B88B-4B4B-90E6-6BB9A72787E2}" destId="{B79FF08C-59BD-4359-A5F9-7F674A38EF2E}" srcOrd="0" destOrd="0" presId="urn:microsoft.com/office/officeart/2011/layout/CircleProcess"/>
    <dgm:cxn modelId="{3ED1673E-9ED1-4089-BDD4-1DDFE9C148DF}" type="presParOf" srcId="{8974216A-7CD1-467B-A0E3-2656C40A03F8}" destId="{250BF4F0-F52F-45B6-85FE-BEC57080E686}" srcOrd="14" destOrd="0" presId="urn:microsoft.com/office/officeart/2011/layout/CircleProcess"/>
    <dgm:cxn modelId="{BF0A020D-3D9A-44F2-A4A2-09E8DEE50FF3}" type="presParOf" srcId="{8974216A-7CD1-467B-A0E3-2656C40A03F8}" destId="{228C132F-EFE5-4912-A989-684D13392F82}" srcOrd="15" destOrd="0" presId="urn:microsoft.com/office/officeart/2011/layout/CircleProcess"/>
    <dgm:cxn modelId="{26EB9748-53D7-4FFC-9DE1-E0C89A22F57F}" type="presParOf" srcId="{228C132F-EFE5-4912-A989-684D13392F82}" destId="{569A7EA7-BC5D-415D-8F7F-0B8BFE85FD1E}" srcOrd="0" destOrd="0" presId="urn:microsoft.com/office/officeart/2011/layout/CircleProcess"/>
    <dgm:cxn modelId="{2942C91A-B82F-4ABD-B035-12C6B0F75E46}" type="presParOf" srcId="{8974216A-7CD1-467B-A0E3-2656C40A03F8}" destId="{320D8687-36D1-4ABB-9ED4-6F56DF095215}" srcOrd="16" destOrd="0" presId="urn:microsoft.com/office/officeart/2011/layout/CircleProcess"/>
    <dgm:cxn modelId="{7F8B94A7-75F0-4646-B627-6C18E06A2DB4}" type="presParOf" srcId="{320D8687-36D1-4ABB-9ED4-6F56DF095215}" destId="{5E9BEB06-16A0-4F67-987C-28434AF01990}" srcOrd="0" destOrd="0" presId="urn:microsoft.com/office/officeart/2011/layout/CircleProcess"/>
    <dgm:cxn modelId="{34DDF7E9-D086-4F92-B96E-FD33AD3E5037}" type="presParOf" srcId="{8974216A-7CD1-467B-A0E3-2656C40A03F8}" destId="{353F5C11-5635-4CB0-82A5-2FA52A8907E0}" srcOrd="17" destOrd="0" presId="urn:microsoft.com/office/officeart/2011/layout/CircleProcess"/>
    <dgm:cxn modelId="{5E00BF6A-F64A-401A-A4F8-A7BBBEC2B6E7}" type="presParOf" srcId="{8974216A-7CD1-467B-A0E3-2656C40A03F8}" destId="{E55D5ACA-FB0A-48D7-A49C-F6EE6340C89F}" srcOrd="18" destOrd="0" presId="urn:microsoft.com/office/officeart/2011/layout/CircleProcess"/>
    <dgm:cxn modelId="{C956031D-091A-4D52-BCBA-D449EB91841D}" type="presParOf" srcId="{E55D5ACA-FB0A-48D7-A49C-F6EE6340C89F}" destId="{13679818-FD8A-4F10-83B1-DF7A4C8A3EA3}" srcOrd="0" destOrd="0" presId="urn:microsoft.com/office/officeart/2011/layout/CircleProcess"/>
    <dgm:cxn modelId="{FC8251C4-0B4B-4129-B5E0-2434647DF495}" type="presParOf" srcId="{8974216A-7CD1-467B-A0E3-2656C40A03F8}" destId="{F45D919D-0013-47C4-BB86-DB4DAACE0DAB}" srcOrd="19" destOrd="0" presId="urn:microsoft.com/office/officeart/2011/layout/CircleProcess"/>
    <dgm:cxn modelId="{7FE60665-9186-4040-8121-713BE24E5681}" type="presParOf" srcId="{F45D919D-0013-47C4-BB86-DB4DAACE0DAB}" destId="{900F159A-2F64-4B13-85AA-C285CF8B7202}" srcOrd="0" destOrd="0" presId="urn:microsoft.com/office/officeart/2011/layout/CircleProcess"/>
    <dgm:cxn modelId="{EDB4DEAB-27AA-42AB-9AB5-902FC64EE2B5}" type="presParOf" srcId="{8974216A-7CD1-467B-A0E3-2656C40A03F8}" destId="{DA9CB310-EC87-4898-B548-23BE96D4E65A}" srcOrd="2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AB509D-5B40-4C65-9F6E-E43E7A7677B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BEF9D9E9-2504-4FBE-9BDE-405639ED5C05}">
      <dgm:prSet phldrT="[Text]" custT="1"/>
      <dgm:spPr/>
      <dgm:t>
        <a:bodyPr/>
        <a:lstStyle/>
        <a:p>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нөөцийн</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материалыг</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800" b="1" dirty="0"/>
        </a:p>
      </dgm:t>
    </dgm:pt>
    <dgm:pt modelId="{1AC59AA5-D2D6-4010-BDEE-A968F339CA4C}" type="parTrans" cxnId="{03A0224D-6B2E-4982-AB4B-BD478646E39C}">
      <dgm:prSet/>
      <dgm:spPr/>
      <dgm:t>
        <a:bodyPr/>
        <a:lstStyle/>
        <a:p>
          <a:endParaRPr lang="en-US"/>
        </a:p>
      </dgm:t>
    </dgm:pt>
    <dgm:pt modelId="{7441B4A4-3976-46AF-BE19-00619BB7227B}" type="sibTrans" cxnId="{03A0224D-6B2E-4982-AB4B-BD478646E39C}">
      <dgm:prSet/>
      <dgm:spPr/>
      <dgm:t>
        <a:bodyPr/>
        <a:lstStyle/>
        <a:p>
          <a:endParaRPr lang="en-US"/>
        </a:p>
      </dgm:t>
    </dgm:pt>
    <dgm:pt modelId="{9768C777-574D-4F11-8581-CDB343CBE77D}">
      <dgm:prSet phldrT="[Text]" custT="1"/>
      <dgm:spPr/>
      <dgm:t>
        <a:bodyPr/>
        <a:lstStyle/>
        <a:p>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хуульд</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заасан</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үндэслэл</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журмыг</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зөрчиж</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800" b="1" dirty="0"/>
        </a:p>
      </dgm:t>
    </dgm:pt>
    <dgm:pt modelId="{E45A0C0F-1AA4-417B-B7D4-E1751933AED7}" type="parTrans" cxnId="{D4A00F5A-ED02-404A-8784-8B61496D14E8}">
      <dgm:prSet/>
      <dgm:spPr/>
      <dgm:t>
        <a:bodyPr/>
        <a:lstStyle/>
        <a:p>
          <a:endParaRPr lang="en-US"/>
        </a:p>
      </dgm:t>
    </dgm:pt>
    <dgm:pt modelId="{96E4DA69-7886-4CEE-8094-7A81DC79CF59}" type="sibTrans" cxnId="{D4A00F5A-ED02-404A-8784-8B61496D14E8}">
      <dgm:prSet/>
      <dgm:spPr/>
      <dgm:t>
        <a:bodyPr/>
        <a:lstStyle/>
        <a:p>
          <a:endParaRPr lang="en-US"/>
        </a:p>
      </dgm:t>
    </dgm:pt>
    <dgm:pt modelId="{D6C5E99D-98F1-4CF5-A0F1-347B14733504}">
      <dgm:prSet phldrT="[Text]" custT="1"/>
      <dgm:spPr/>
      <dgm:t>
        <a:bodyPr/>
        <a:lstStyle/>
        <a:p>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нөөцөөс</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гаргасан</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1800" b="1" dirty="0"/>
        </a:p>
      </dgm:t>
    </dgm:pt>
    <dgm:pt modelId="{39DD124D-C5EE-460B-852B-8F610BF62308}" type="parTrans" cxnId="{0C025CFF-1DF1-4414-8BC9-730385AAAB4A}">
      <dgm:prSet/>
      <dgm:spPr/>
      <dgm:t>
        <a:bodyPr/>
        <a:lstStyle/>
        <a:p>
          <a:endParaRPr lang="en-US"/>
        </a:p>
      </dgm:t>
    </dgm:pt>
    <dgm:pt modelId="{59928CF4-545A-41C0-8058-9B026FF87EAE}" type="sibTrans" cxnId="{0C025CFF-1DF1-4414-8BC9-730385AAAB4A}">
      <dgm:prSet/>
      <dgm:spPr/>
      <dgm:t>
        <a:bodyPr/>
        <a:lstStyle/>
        <a:p>
          <a:endParaRPr lang="en-US"/>
        </a:p>
      </dgm:t>
    </dgm:pt>
    <dgm:pt modelId="{412A99F4-9FFD-4500-9CC1-B58863833A59}">
      <dgm:prSet phldrT="[Text]"/>
      <dgm:spPr/>
      <dgm:t>
        <a:bodyPr/>
        <a:lstStyle/>
        <a:p>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бүхий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зөвшөөрөлгүй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бусдад</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шилжүүлсэн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b="1" dirty="0"/>
        </a:p>
      </dgm:t>
    </dgm:pt>
    <dgm:pt modelId="{766F2E26-7FD1-475D-96FF-2A091E90D6D8}" type="parTrans" cxnId="{8BF7BBF7-E990-4AB6-A711-7D6BC147A449}">
      <dgm:prSet/>
      <dgm:spPr/>
      <dgm:t>
        <a:bodyPr/>
        <a:lstStyle/>
        <a:p>
          <a:endParaRPr lang="en-US"/>
        </a:p>
      </dgm:t>
    </dgm:pt>
    <dgm:pt modelId="{C2B9D865-B7FA-4FFC-9FEB-42D0D95E8E26}" type="sibTrans" cxnId="{8BF7BBF7-E990-4AB6-A711-7D6BC147A449}">
      <dgm:prSet/>
      <dgm:spPr/>
      <dgm:t>
        <a:bodyPr/>
        <a:lstStyle/>
        <a:p>
          <a:endParaRPr lang="en-US"/>
        </a:p>
      </dgm:t>
    </dgm:pt>
    <dgm:pt modelId="{2ADF7452-30CB-4ECC-BB79-7EF31C15B350}">
      <dgm:prSet phldrT="[Text]" custT="1"/>
      <dgm:spPr/>
      <dgm:t>
        <a:bodyPr/>
        <a:lstStyle/>
        <a:p>
          <a:r>
            <a:rPr lang="en-US" sz="15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зээлдүүлсэн</a:t>
          </a:r>
          <a:r>
            <a:rPr lang="en-US" sz="15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барьцаалсан</a:t>
          </a:r>
          <a:r>
            <a:rPr lang="en-US" sz="15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хандивласан</a:t>
          </a:r>
          <a:r>
            <a:rPr lang="en-US" sz="15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устгасан</a:t>
          </a:r>
          <a:r>
            <a:rPr lang="en-US" sz="15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худалдсан</a:t>
          </a:r>
          <a:r>
            <a:rPr lang="en-US" sz="15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үрэгдүүлсэн</a:t>
          </a:r>
          <a:r>
            <a:rPr lang="en-US" sz="15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500" b="1" dirty="0"/>
        </a:p>
      </dgm:t>
    </dgm:pt>
    <dgm:pt modelId="{D8BFD695-84ED-4845-A3A2-2723A2F46229}" type="parTrans" cxnId="{DADFAB5A-A348-40C9-A8F2-F3D11770CD43}">
      <dgm:prSet/>
      <dgm:spPr/>
      <dgm:t>
        <a:bodyPr/>
        <a:lstStyle/>
        <a:p>
          <a:endParaRPr lang="en-US"/>
        </a:p>
      </dgm:t>
    </dgm:pt>
    <dgm:pt modelId="{FE979535-7487-40B5-A846-366E6A2B48B3}" type="sibTrans" cxnId="{DADFAB5A-A348-40C9-A8F2-F3D11770CD43}">
      <dgm:prSet/>
      <dgm:spPr/>
      <dgm:t>
        <a:bodyPr/>
        <a:lstStyle/>
        <a:p>
          <a:endParaRPr lang="en-US"/>
        </a:p>
      </dgm:t>
    </dgm:pt>
    <dgm:pt modelId="{B86F8821-64FF-405E-A231-057F49F9DEB7}" type="pres">
      <dgm:prSet presAssocID="{B7AB509D-5B40-4C65-9F6E-E43E7A7677B1}" presName="Name0" presStyleCnt="0">
        <dgm:presLayoutVars>
          <dgm:dir/>
          <dgm:resizeHandles val="exact"/>
        </dgm:presLayoutVars>
      </dgm:prSet>
      <dgm:spPr/>
    </dgm:pt>
    <dgm:pt modelId="{3798F8F2-6097-4C10-9247-76C1ABBA3AD4}" type="pres">
      <dgm:prSet presAssocID="{B7AB509D-5B40-4C65-9F6E-E43E7A7677B1}" presName="cycle" presStyleCnt="0"/>
      <dgm:spPr/>
    </dgm:pt>
    <dgm:pt modelId="{2D2B87FF-932C-46C8-ABD1-47AAEE31DE5E}" type="pres">
      <dgm:prSet presAssocID="{BEF9D9E9-2504-4FBE-9BDE-405639ED5C05}" presName="nodeFirstNode" presStyleLbl="node1" presStyleIdx="0" presStyleCnt="5">
        <dgm:presLayoutVars>
          <dgm:bulletEnabled val="1"/>
        </dgm:presLayoutVars>
      </dgm:prSet>
      <dgm:spPr/>
    </dgm:pt>
    <dgm:pt modelId="{824BFD82-B488-4FC9-85FA-FCCB70F9F600}" type="pres">
      <dgm:prSet presAssocID="{7441B4A4-3976-46AF-BE19-00619BB7227B}" presName="sibTransFirstNode" presStyleLbl="bgShp" presStyleIdx="0" presStyleCnt="1"/>
      <dgm:spPr/>
    </dgm:pt>
    <dgm:pt modelId="{D455257C-9838-4B75-83B7-1CF3B4F374BB}" type="pres">
      <dgm:prSet presAssocID="{9768C777-574D-4F11-8581-CDB343CBE77D}" presName="nodeFollowingNodes" presStyleLbl="node1" presStyleIdx="1" presStyleCnt="5">
        <dgm:presLayoutVars>
          <dgm:bulletEnabled val="1"/>
        </dgm:presLayoutVars>
      </dgm:prSet>
      <dgm:spPr/>
    </dgm:pt>
    <dgm:pt modelId="{0593C9E5-2FD5-4B15-AABD-4DFE41D90C73}" type="pres">
      <dgm:prSet presAssocID="{D6C5E99D-98F1-4CF5-A0F1-347B14733504}" presName="nodeFollowingNodes" presStyleLbl="node1" presStyleIdx="2" presStyleCnt="5">
        <dgm:presLayoutVars>
          <dgm:bulletEnabled val="1"/>
        </dgm:presLayoutVars>
      </dgm:prSet>
      <dgm:spPr/>
    </dgm:pt>
    <dgm:pt modelId="{ADEC2A25-D8FD-4F87-BEBA-80CC6BC25BCA}" type="pres">
      <dgm:prSet presAssocID="{412A99F4-9FFD-4500-9CC1-B58863833A59}" presName="nodeFollowingNodes" presStyleLbl="node1" presStyleIdx="3" presStyleCnt="5">
        <dgm:presLayoutVars>
          <dgm:bulletEnabled val="1"/>
        </dgm:presLayoutVars>
      </dgm:prSet>
      <dgm:spPr/>
    </dgm:pt>
    <dgm:pt modelId="{C29062E4-0870-4C70-98FB-08EC19B0B272}" type="pres">
      <dgm:prSet presAssocID="{2ADF7452-30CB-4ECC-BB79-7EF31C15B350}" presName="nodeFollowingNodes" presStyleLbl="node1" presStyleIdx="4" presStyleCnt="5">
        <dgm:presLayoutVars>
          <dgm:bulletEnabled val="1"/>
        </dgm:presLayoutVars>
      </dgm:prSet>
      <dgm:spPr/>
    </dgm:pt>
  </dgm:ptLst>
  <dgm:cxnLst>
    <dgm:cxn modelId="{7551F21E-93B7-4C54-BE73-58D117F81D63}" type="presOf" srcId="{412A99F4-9FFD-4500-9CC1-B58863833A59}" destId="{ADEC2A25-D8FD-4F87-BEBA-80CC6BC25BCA}" srcOrd="0" destOrd="0" presId="urn:microsoft.com/office/officeart/2005/8/layout/cycle3"/>
    <dgm:cxn modelId="{7B388E27-DBF7-433B-8B7D-86D9A3F419FC}" type="presOf" srcId="{D6C5E99D-98F1-4CF5-A0F1-347B14733504}" destId="{0593C9E5-2FD5-4B15-AABD-4DFE41D90C73}" srcOrd="0" destOrd="0" presId="urn:microsoft.com/office/officeart/2005/8/layout/cycle3"/>
    <dgm:cxn modelId="{9BD6C927-7BE3-4DA5-89B5-1541D584065B}" type="presOf" srcId="{B7AB509D-5B40-4C65-9F6E-E43E7A7677B1}" destId="{B86F8821-64FF-405E-A231-057F49F9DEB7}" srcOrd="0" destOrd="0" presId="urn:microsoft.com/office/officeart/2005/8/layout/cycle3"/>
    <dgm:cxn modelId="{03A0224D-6B2E-4982-AB4B-BD478646E39C}" srcId="{B7AB509D-5B40-4C65-9F6E-E43E7A7677B1}" destId="{BEF9D9E9-2504-4FBE-9BDE-405639ED5C05}" srcOrd="0" destOrd="0" parTransId="{1AC59AA5-D2D6-4010-BDEE-A968F339CA4C}" sibTransId="{7441B4A4-3976-46AF-BE19-00619BB7227B}"/>
    <dgm:cxn modelId="{19AB0072-E9D9-461E-AB22-150A77AA37DB}" type="presOf" srcId="{9768C777-574D-4F11-8581-CDB343CBE77D}" destId="{D455257C-9838-4B75-83B7-1CF3B4F374BB}" srcOrd="0" destOrd="0" presId="urn:microsoft.com/office/officeart/2005/8/layout/cycle3"/>
    <dgm:cxn modelId="{D4A00F5A-ED02-404A-8784-8B61496D14E8}" srcId="{B7AB509D-5B40-4C65-9F6E-E43E7A7677B1}" destId="{9768C777-574D-4F11-8581-CDB343CBE77D}" srcOrd="1" destOrd="0" parTransId="{E45A0C0F-1AA4-417B-B7D4-E1751933AED7}" sibTransId="{96E4DA69-7886-4CEE-8094-7A81DC79CF59}"/>
    <dgm:cxn modelId="{DADFAB5A-A348-40C9-A8F2-F3D11770CD43}" srcId="{B7AB509D-5B40-4C65-9F6E-E43E7A7677B1}" destId="{2ADF7452-30CB-4ECC-BB79-7EF31C15B350}" srcOrd="4" destOrd="0" parTransId="{D8BFD695-84ED-4845-A3A2-2723A2F46229}" sibTransId="{FE979535-7487-40B5-A846-366E6A2B48B3}"/>
    <dgm:cxn modelId="{DC8D888D-5840-498D-80E5-78447A404DA0}" type="presOf" srcId="{7441B4A4-3976-46AF-BE19-00619BB7227B}" destId="{824BFD82-B488-4FC9-85FA-FCCB70F9F600}" srcOrd="0" destOrd="0" presId="urn:microsoft.com/office/officeart/2005/8/layout/cycle3"/>
    <dgm:cxn modelId="{0BB910CC-6A45-446C-86B9-7EBC08D5BE7E}" type="presOf" srcId="{BEF9D9E9-2504-4FBE-9BDE-405639ED5C05}" destId="{2D2B87FF-932C-46C8-ABD1-47AAEE31DE5E}" srcOrd="0" destOrd="0" presId="urn:microsoft.com/office/officeart/2005/8/layout/cycle3"/>
    <dgm:cxn modelId="{11F3B7D2-A458-4A7B-8131-1B5FE8DF3EE3}" type="presOf" srcId="{2ADF7452-30CB-4ECC-BB79-7EF31C15B350}" destId="{C29062E4-0870-4C70-98FB-08EC19B0B272}" srcOrd="0" destOrd="0" presId="urn:microsoft.com/office/officeart/2005/8/layout/cycle3"/>
    <dgm:cxn modelId="{8BF7BBF7-E990-4AB6-A711-7D6BC147A449}" srcId="{B7AB509D-5B40-4C65-9F6E-E43E7A7677B1}" destId="{412A99F4-9FFD-4500-9CC1-B58863833A59}" srcOrd="3" destOrd="0" parTransId="{766F2E26-7FD1-475D-96FF-2A091E90D6D8}" sibTransId="{C2B9D865-B7FA-4FFC-9FEB-42D0D95E8E26}"/>
    <dgm:cxn modelId="{0C025CFF-1DF1-4414-8BC9-730385AAAB4A}" srcId="{B7AB509D-5B40-4C65-9F6E-E43E7A7677B1}" destId="{D6C5E99D-98F1-4CF5-A0F1-347B14733504}" srcOrd="2" destOrd="0" parTransId="{39DD124D-C5EE-460B-852B-8F610BF62308}" sibTransId="{59928CF4-545A-41C0-8058-9B026FF87EAE}"/>
    <dgm:cxn modelId="{55A09765-3E59-44D1-82AA-126EE0BA16F8}" type="presParOf" srcId="{B86F8821-64FF-405E-A231-057F49F9DEB7}" destId="{3798F8F2-6097-4C10-9247-76C1ABBA3AD4}" srcOrd="0" destOrd="0" presId="urn:microsoft.com/office/officeart/2005/8/layout/cycle3"/>
    <dgm:cxn modelId="{7FD328FB-BC7E-4F4A-855C-606379036EFB}" type="presParOf" srcId="{3798F8F2-6097-4C10-9247-76C1ABBA3AD4}" destId="{2D2B87FF-932C-46C8-ABD1-47AAEE31DE5E}" srcOrd="0" destOrd="0" presId="urn:microsoft.com/office/officeart/2005/8/layout/cycle3"/>
    <dgm:cxn modelId="{49DCB401-4333-4769-92AE-B5BD58BBF9C7}" type="presParOf" srcId="{3798F8F2-6097-4C10-9247-76C1ABBA3AD4}" destId="{824BFD82-B488-4FC9-85FA-FCCB70F9F600}" srcOrd="1" destOrd="0" presId="urn:microsoft.com/office/officeart/2005/8/layout/cycle3"/>
    <dgm:cxn modelId="{4210861D-8689-46E4-8237-8A04CD95F32F}" type="presParOf" srcId="{3798F8F2-6097-4C10-9247-76C1ABBA3AD4}" destId="{D455257C-9838-4B75-83B7-1CF3B4F374BB}" srcOrd="2" destOrd="0" presId="urn:microsoft.com/office/officeart/2005/8/layout/cycle3"/>
    <dgm:cxn modelId="{334D8F98-62AC-4253-ABBC-F1F21420DBD3}" type="presParOf" srcId="{3798F8F2-6097-4C10-9247-76C1ABBA3AD4}" destId="{0593C9E5-2FD5-4B15-AABD-4DFE41D90C73}" srcOrd="3" destOrd="0" presId="urn:microsoft.com/office/officeart/2005/8/layout/cycle3"/>
    <dgm:cxn modelId="{4EF10512-7AAC-4CC9-886D-B736A281A0AB}" type="presParOf" srcId="{3798F8F2-6097-4C10-9247-76C1ABBA3AD4}" destId="{ADEC2A25-D8FD-4F87-BEBA-80CC6BC25BCA}" srcOrd="4" destOrd="0" presId="urn:microsoft.com/office/officeart/2005/8/layout/cycle3"/>
    <dgm:cxn modelId="{8F561787-8C0D-41F5-8489-DFAFE2486582}" type="presParOf" srcId="{3798F8F2-6097-4C10-9247-76C1ABBA3AD4}" destId="{C29062E4-0870-4C70-98FB-08EC19B0B27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08B672-26FA-4B79-93D3-45F1FCC784C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C0E686C-9F42-45F6-9765-F468B18B2462}">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1.1.зориулалтын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бусаар</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зарцуулсан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6000" b="1" dirty="0">
            <a:latin typeface="Calibri" panose="020F0502020204030204" pitchFamily="34" charset="0"/>
            <a:ea typeface="Calibri" panose="020F0502020204030204" pitchFamily="34" charset="0"/>
            <a:cs typeface="Times New Roman" panose="02020603050405020304" pitchFamily="18" charset="0"/>
          </a:endParaRPr>
        </a:p>
      </dgm:t>
    </dgm:pt>
    <dgm:pt modelId="{88F5AFB4-6A70-4B50-9A9E-D96DFBD02399}" type="parTrans" cxnId="{0F06C40E-D42F-44DF-B203-D62FC86E6F28}">
      <dgm:prSet/>
      <dgm:spPr/>
      <dgm:t>
        <a:bodyPr/>
        <a:lstStyle/>
        <a:p>
          <a:endParaRPr lang="en-US"/>
        </a:p>
      </dgm:t>
    </dgm:pt>
    <dgm:pt modelId="{99AE9F63-0C46-4683-A619-8425D82B061C}" type="sibTrans" cxnId="{0F06C40E-D42F-44DF-B203-D62FC86E6F28}">
      <dgm:prSet/>
      <dgm:spPr/>
      <dgm:t>
        <a:bodyPr/>
        <a:lstStyle/>
        <a:p>
          <a:endParaRPr lang="en-US"/>
        </a:p>
      </dgm:t>
    </dgm:pt>
    <dgm:pt modelId="{DE8C603D-484D-4674-A9B5-D3C68C3A986F}">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1.2.зах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зээлийн</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дунджаас</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дээгүүр</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үнээр</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i="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1400" b="1"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бараа</a:t>
          </a:r>
          <a:r>
            <a:rPr lang="en-US" sz="1400" b="1"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ажил</a:t>
          </a:r>
          <a:r>
            <a:rPr lang="en-US" sz="1400" b="1" i="1" dirty="0">
              <a:solidFill>
                <a:srgbClr val="333333"/>
              </a:solidFill>
              <a:latin typeface="Arial" panose="020B0604020202020204" pitchFamily="34" charset="0"/>
              <a:ea typeface="Times New Roman" panose="02020603050405020304" pitchFamily="18" charset="0"/>
              <a:cs typeface="Arial" panose="020B0604020202020204" pitchFamily="34" charset="0"/>
            </a:rPr>
            <a:t>, үйлчилгээ”</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худалдан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авсан</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1400" b="1" dirty="0">
            <a:latin typeface="Arial" panose="020B0604020202020204" pitchFamily="34" charset="0"/>
            <a:ea typeface="Calibri" panose="020F0502020204030204" pitchFamily="34" charset="0"/>
            <a:cs typeface="Arial" panose="020B0604020202020204" pitchFamily="34" charset="0"/>
          </a:endParaRPr>
        </a:p>
      </dgm:t>
    </dgm:pt>
    <dgm:pt modelId="{77AB5CF8-FCC4-45E2-A2D6-E0B3A9BFC37B}" type="parTrans" cxnId="{14E091C1-FDCE-454A-B9FA-45092DC8C024}">
      <dgm:prSet/>
      <dgm:spPr/>
      <dgm:t>
        <a:bodyPr/>
        <a:lstStyle/>
        <a:p>
          <a:endParaRPr lang="en-US"/>
        </a:p>
      </dgm:t>
    </dgm:pt>
    <dgm:pt modelId="{68BAF2C3-BA37-43D0-8323-C45AA67D5949}" type="sibTrans" cxnId="{14E091C1-FDCE-454A-B9FA-45092DC8C024}">
      <dgm:prSet/>
      <dgm:spPr/>
      <dgm:t>
        <a:bodyPr/>
        <a:lstStyle/>
        <a:p>
          <a:endParaRPr lang="en-US"/>
        </a:p>
      </dgm:t>
    </dgm:pt>
    <dgm:pt modelId="{82B58154-8CE7-4D5B-89D1-9D3A74378969}">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1.3.нөөцлөх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нэрээр</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хэрэгцээнээс</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илүү</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хэмжээгээр</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худалдан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авч</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мөнгөний</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эргэлтийг</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саатуулсан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dgm:t>
    </dgm:pt>
    <dgm:pt modelId="{DEFDBD24-C45D-46E3-BA24-DC98A14046D9}" type="parTrans" cxnId="{1835BB95-23B9-4F67-B6D4-0293CB34F5A1}">
      <dgm:prSet/>
      <dgm:spPr/>
      <dgm:t>
        <a:bodyPr/>
        <a:lstStyle/>
        <a:p>
          <a:endParaRPr lang="en-US"/>
        </a:p>
      </dgm:t>
    </dgm:pt>
    <dgm:pt modelId="{19BB559D-823D-4E6B-8ED2-5A1FE0FD47A4}" type="sibTrans" cxnId="{1835BB95-23B9-4F67-B6D4-0293CB34F5A1}">
      <dgm:prSet/>
      <dgm:spPr/>
      <dgm:t>
        <a:bodyPr/>
        <a:lstStyle/>
        <a:p>
          <a:endParaRPr lang="en-US"/>
        </a:p>
      </dgm:t>
    </dgm:pt>
    <dgm:pt modelId="{69C7D99E-34C6-44D6-9555-146CE879CFF4}">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1.4.зохиомол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хомсдол</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бий</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замаар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бэлтгэн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нийлүүлэх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үнийг</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зориудаар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өсгөсөн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4400" b="1" dirty="0">
            <a:latin typeface="Calibri" panose="020F0502020204030204" pitchFamily="34" charset="0"/>
            <a:ea typeface="Calibri" panose="020F0502020204030204" pitchFamily="34" charset="0"/>
            <a:cs typeface="Times New Roman" panose="02020603050405020304" pitchFamily="18" charset="0"/>
          </a:endParaRPr>
        </a:p>
      </dgm:t>
    </dgm:pt>
    <dgm:pt modelId="{5EBC138B-0FF9-4F66-8A1D-1060E53C3AC1}" type="parTrans" cxnId="{14AD8104-3B44-4EEF-A6B9-4238BE1658C3}">
      <dgm:prSet/>
      <dgm:spPr/>
      <dgm:t>
        <a:bodyPr/>
        <a:lstStyle/>
        <a:p>
          <a:endParaRPr lang="en-US"/>
        </a:p>
      </dgm:t>
    </dgm:pt>
    <dgm:pt modelId="{9D510718-0964-477B-9D3A-4856A581DC07}" type="sibTrans" cxnId="{14AD8104-3B44-4EEF-A6B9-4238BE1658C3}">
      <dgm:prSet/>
      <dgm:spPr/>
      <dgm:t>
        <a:bodyPr/>
        <a:lstStyle/>
        <a:p>
          <a:endParaRPr lang="en-US"/>
        </a:p>
      </dgm:t>
    </dgm:pt>
    <dgm:pt modelId="{E8740EAF-8876-47F3-8FD3-CDA86FD3AE7C}">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1.5.төрийн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өмчийн</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төсөвт</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байгууллагын</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эд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хөрөнгийг</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зах</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зээлийн</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дунджаас</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доогуур</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үнээр</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борлуулсан</a:t>
          </a:r>
          <a:r>
            <a:rPr lang="en-U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5400" b="1" dirty="0">
            <a:latin typeface="Arial" panose="020B0604020202020204" pitchFamily="34" charset="0"/>
            <a:ea typeface="Calibri" panose="020F0502020204030204" pitchFamily="34" charset="0"/>
            <a:cs typeface="Arial" panose="020B0604020202020204" pitchFamily="34" charset="0"/>
          </a:endParaRPr>
        </a:p>
      </dgm:t>
    </dgm:pt>
    <dgm:pt modelId="{FB37173F-7A51-4F30-B8A2-8C59CC141451}" type="parTrans" cxnId="{F69A6698-1CED-48B6-B533-E25BBE9ECE41}">
      <dgm:prSet/>
      <dgm:spPr/>
      <dgm:t>
        <a:bodyPr/>
        <a:lstStyle/>
        <a:p>
          <a:endParaRPr lang="en-US"/>
        </a:p>
      </dgm:t>
    </dgm:pt>
    <dgm:pt modelId="{DD4C6932-394A-4776-A5EC-E04DBDC1E464}" type="sibTrans" cxnId="{F69A6698-1CED-48B6-B533-E25BBE9ECE41}">
      <dgm:prSet/>
      <dgm:spPr/>
      <dgm:t>
        <a:bodyPr/>
        <a:lstStyle/>
        <a:p>
          <a:endParaRPr lang="en-US"/>
        </a:p>
      </dgm:t>
    </dgm:pt>
    <dgm:pt modelId="{05FA9289-A33A-4A85-8751-D1A08DB95EA2}">
      <dgm:prSet custT="1"/>
      <dgm:spPr/>
      <dgm:t>
        <a:bodyPr/>
        <a:lstStyle/>
        <a:p>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1.6.улсын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төсвийн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өөрийн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хөрөнгө</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оруулалтаар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баригдаж</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байгаа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барилга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байгууламж</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тоног</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төхөөрөмжийн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угсралтад</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шаардлага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хангаагүй</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ашиглах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замаар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төсөвт</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өртгийг</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бүрдүүлж</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хөрөнгө</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завшсанаас</a:t>
          </a:r>
          <a:endParaRPr lang="en-US" sz="1200" b="1" dirty="0"/>
        </a:p>
      </dgm:t>
    </dgm:pt>
    <dgm:pt modelId="{79DADEBE-0CC8-4263-A430-3D48662D72D1}" type="parTrans" cxnId="{0E98AD88-D470-45DF-97DE-8C63258910B2}">
      <dgm:prSet/>
      <dgm:spPr/>
      <dgm:t>
        <a:bodyPr/>
        <a:lstStyle/>
        <a:p>
          <a:endParaRPr lang="en-US"/>
        </a:p>
      </dgm:t>
    </dgm:pt>
    <dgm:pt modelId="{59B70224-1E18-4585-8238-3FE0ED753114}" type="sibTrans" cxnId="{0E98AD88-D470-45DF-97DE-8C63258910B2}">
      <dgm:prSet/>
      <dgm:spPr/>
      <dgm:t>
        <a:bodyPr/>
        <a:lstStyle/>
        <a:p>
          <a:endParaRPr lang="en-US"/>
        </a:p>
      </dgm:t>
    </dgm:pt>
    <dgm:pt modelId="{7D04C4D9-793F-410C-9EA2-250C8FAB2F97}">
      <dgm:prSet/>
      <dgm:spPr>
        <a:solidFill>
          <a:schemeClr val="accent2">
            <a:lumMod val="60000"/>
            <a:lumOff val="40000"/>
          </a:schemeClr>
        </a:solidFill>
      </dgm:spPr>
      <dgm:t>
        <a:bodyPr/>
        <a:lstStyle/>
        <a:p>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ХОХИРОЛ УЧРУУЛСАН </a:t>
          </a:r>
          <a:endParaRPr lang="en-US" b="1" dirty="0"/>
        </a:p>
      </dgm:t>
    </dgm:pt>
    <dgm:pt modelId="{182D0707-51CF-4290-B78F-493FDB2FF0D9}" type="parTrans" cxnId="{79D860C6-4E5B-4A85-A6DB-E95641504382}">
      <dgm:prSet/>
      <dgm:spPr/>
      <dgm:t>
        <a:bodyPr/>
        <a:lstStyle/>
        <a:p>
          <a:endParaRPr lang="en-US"/>
        </a:p>
      </dgm:t>
    </dgm:pt>
    <dgm:pt modelId="{668E9CAD-90DE-4A4D-B41D-0D724FC984E1}" type="sibTrans" cxnId="{79D860C6-4E5B-4A85-A6DB-E95641504382}">
      <dgm:prSet/>
      <dgm:spPr/>
      <dgm:t>
        <a:bodyPr/>
        <a:lstStyle/>
        <a:p>
          <a:endParaRPr lang="en-US"/>
        </a:p>
      </dgm:t>
    </dgm:pt>
    <dgm:pt modelId="{5F56F0E0-42A5-43FF-84D8-C50C9ED66C82}" type="pres">
      <dgm:prSet presAssocID="{3508B672-26FA-4B79-93D3-45F1FCC784C9}" presName="cycle" presStyleCnt="0">
        <dgm:presLayoutVars>
          <dgm:dir/>
          <dgm:resizeHandles val="exact"/>
        </dgm:presLayoutVars>
      </dgm:prSet>
      <dgm:spPr/>
    </dgm:pt>
    <dgm:pt modelId="{98E93577-68AA-4B25-8538-4A2972E87B0E}" type="pres">
      <dgm:prSet presAssocID="{CC0E686C-9F42-45F6-9765-F468B18B2462}" presName="node" presStyleLbl="node1" presStyleIdx="0" presStyleCnt="7" custScaleX="139314" custScaleY="67652">
        <dgm:presLayoutVars>
          <dgm:bulletEnabled val="1"/>
        </dgm:presLayoutVars>
      </dgm:prSet>
      <dgm:spPr/>
    </dgm:pt>
    <dgm:pt modelId="{BDA20EAA-2990-4E60-A250-D04BD4AABCA7}" type="pres">
      <dgm:prSet presAssocID="{CC0E686C-9F42-45F6-9765-F468B18B2462}" presName="spNode" presStyleCnt="0"/>
      <dgm:spPr/>
    </dgm:pt>
    <dgm:pt modelId="{6F8579E5-2BBF-4776-8867-67A102CFE78C}" type="pres">
      <dgm:prSet presAssocID="{99AE9F63-0C46-4683-A619-8425D82B061C}" presName="sibTrans" presStyleLbl="sibTrans1D1" presStyleIdx="0" presStyleCnt="7"/>
      <dgm:spPr/>
    </dgm:pt>
    <dgm:pt modelId="{589C88BA-222B-449E-8A96-B0034187A088}" type="pres">
      <dgm:prSet presAssocID="{DE8C603D-484D-4674-A9B5-D3C68C3A986F}" presName="node" presStyleLbl="node1" presStyleIdx="1" presStyleCnt="7" custScaleX="172232" custScaleY="116561">
        <dgm:presLayoutVars>
          <dgm:bulletEnabled val="1"/>
        </dgm:presLayoutVars>
      </dgm:prSet>
      <dgm:spPr/>
    </dgm:pt>
    <dgm:pt modelId="{EFDC9C2E-120F-4DD9-8469-0975D0E53409}" type="pres">
      <dgm:prSet presAssocID="{DE8C603D-484D-4674-A9B5-D3C68C3A986F}" presName="spNode" presStyleCnt="0"/>
      <dgm:spPr/>
    </dgm:pt>
    <dgm:pt modelId="{601DE344-1D1A-4F36-8597-EF24EE7715E3}" type="pres">
      <dgm:prSet presAssocID="{68BAF2C3-BA37-43D0-8323-C45AA67D5949}" presName="sibTrans" presStyleLbl="sibTrans1D1" presStyleIdx="1" presStyleCnt="7"/>
      <dgm:spPr/>
    </dgm:pt>
    <dgm:pt modelId="{F3179B55-72F7-4BDB-9260-E43F9EFB8370}" type="pres">
      <dgm:prSet presAssocID="{82B58154-8CE7-4D5B-89D1-9D3A74378969}" presName="node" presStyleLbl="node1" presStyleIdx="2" presStyleCnt="7" custScaleX="192993" custScaleY="133571" custRadScaleRad="94942" custRadScaleInc="-60341">
        <dgm:presLayoutVars>
          <dgm:bulletEnabled val="1"/>
        </dgm:presLayoutVars>
      </dgm:prSet>
      <dgm:spPr/>
    </dgm:pt>
    <dgm:pt modelId="{2F6077D5-36F2-45DB-B416-C87FDB0FF763}" type="pres">
      <dgm:prSet presAssocID="{82B58154-8CE7-4D5B-89D1-9D3A74378969}" presName="spNode" presStyleCnt="0"/>
      <dgm:spPr/>
    </dgm:pt>
    <dgm:pt modelId="{F5B5FA40-B7F0-4D43-AD30-128800901D1F}" type="pres">
      <dgm:prSet presAssocID="{19BB559D-823D-4E6B-8ED2-5A1FE0FD47A4}" presName="sibTrans" presStyleLbl="sibTrans1D1" presStyleIdx="2" presStyleCnt="7"/>
      <dgm:spPr/>
    </dgm:pt>
    <dgm:pt modelId="{3248F29D-8EF6-4217-9918-AB275345890C}" type="pres">
      <dgm:prSet presAssocID="{69C7D99E-34C6-44D6-9555-146CE879CFF4}" presName="node" presStyleLbl="node1" presStyleIdx="3" presStyleCnt="7" custScaleX="153164" custRadScaleRad="106008" custRadScaleInc="-88257">
        <dgm:presLayoutVars>
          <dgm:bulletEnabled val="1"/>
        </dgm:presLayoutVars>
      </dgm:prSet>
      <dgm:spPr/>
    </dgm:pt>
    <dgm:pt modelId="{B18EAE2C-9EBE-443F-B213-9B46537EC27F}" type="pres">
      <dgm:prSet presAssocID="{69C7D99E-34C6-44D6-9555-146CE879CFF4}" presName="spNode" presStyleCnt="0"/>
      <dgm:spPr/>
    </dgm:pt>
    <dgm:pt modelId="{AC8BB441-0696-46ED-B90F-EE7E818FB06A}" type="pres">
      <dgm:prSet presAssocID="{9D510718-0964-477B-9D3A-4856A581DC07}" presName="sibTrans" presStyleLbl="sibTrans1D1" presStyleIdx="3" presStyleCnt="7"/>
      <dgm:spPr/>
    </dgm:pt>
    <dgm:pt modelId="{73B94688-279C-4615-864C-585916CA7D56}" type="pres">
      <dgm:prSet presAssocID="{E8740EAF-8876-47F3-8FD3-CDA86FD3AE7C}" presName="node" presStyleLbl="node1" presStyleIdx="4" presStyleCnt="7" custScaleX="188655" custScaleY="119763" custRadScaleRad="93405" custRadScaleInc="44940">
        <dgm:presLayoutVars>
          <dgm:bulletEnabled val="1"/>
        </dgm:presLayoutVars>
      </dgm:prSet>
      <dgm:spPr/>
    </dgm:pt>
    <dgm:pt modelId="{74C9DE29-4D53-412F-B743-92E1B42AA638}" type="pres">
      <dgm:prSet presAssocID="{E8740EAF-8876-47F3-8FD3-CDA86FD3AE7C}" presName="spNode" presStyleCnt="0"/>
      <dgm:spPr/>
    </dgm:pt>
    <dgm:pt modelId="{5F2EFEBA-8F9A-40BF-8919-8109B0635183}" type="pres">
      <dgm:prSet presAssocID="{DD4C6932-394A-4776-A5EC-E04DBDC1E464}" presName="sibTrans" presStyleLbl="sibTrans1D1" presStyleIdx="4" presStyleCnt="7"/>
      <dgm:spPr/>
    </dgm:pt>
    <dgm:pt modelId="{0DB06DD0-D19D-4FF2-A3A1-FFF9206FC519}" type="pres">
      <dgm:prSet presAssocID="{05FA9289-A33A-4A85-8751-D1A08DB95EA2}" presName="node" presStyleLbl="node1" presStyleIdx="5" presStyleCnt="7" custScaleX="213856" custScaleY="145733" custRadScaleRad="87738" custRadScaleInc="74330">
        <dgm:presLayoutVars>
          <dgm:bulletEnabled val="1"/>
        </dgm:presLayoutVars>
      </dgm:prSet>
      <dgm:spPr/>
    </dgm:pt>
    <dgm:pt modelId="{F4808D4C-0C01-43C1-8712-800DE2C6EE66}" type="pres">
      <dgm:prSet presAssocID="{05FA9289-A33A-4A85-8751-D1A08DB95EA2}" presName="spNode" presStyleCnt="0"/>
      <dgm:spPr/>
    </dgm:pt>
    <dgm:pt modelId="{4D713A01-87E1-4DC1-A473-F524D6976A08}" type="pres">
      <dgm:prSet presAssocID="{59B70224-1E18-4585-8238-3FE0ED753114}" presName="sibTrans" presStyleLbl="sibTrans1D1" presStyleIdx="5" presStyleCnt="7"/>
      <dgm:spPr/>
    </dgm:pt>
    <dgm:pt modelId="{47774C01-8722-4351-BE69-2BCEF4062A6C}" type="pres">
      <dgm:prSet presAssocID="{7D04C4D9-793F-410C-9EA2-250C8FAB2F97}" presName="node" presStyleLbl="node1" presStyleIdx="6" presStyleCnt="7" custRadScaleRad="90986" custRadScaleInc="7894">
        <dgm:presLayoutVars>
          <dgm:bulletEnabled val="1"/>
        </dgm:presLayoutVars>
      </dgm:prSet>
      <dgm:spPr/>
    </dgm:pt>
    <dgm:pt modelId="{8927C4EE-5E09-414D-9DAF-7238E27A57C1}" type="pres">
      <dgm:prSet presAssocID="{7D04C4D9-793F-410C-9EA2-250C8FAB2F97}" presName="spNode" presStyleCnt="0"/>
      <dgm:spPr/>
    </dgm:pt>
    <dgm:pt modelId="{0FECE44D-3537-4D81-82ED-D4DFA6288C6E}" type="pres">
      <dgm:prSet presAssocID="{668E9CAD-90DE-4A4D-B41D-0D724FC984E1}" presName="sibTrans" presStyleLbl="sibTrans1D1" presStyleIdx="6" presStyleCnt="7"/>
      <dgm:spPr/>
    </dgm:pt>
  </dgm:ptLst>
  <dgm:cxnLst>
    <dgm:cxn modelId="{14AD8104-3B44-4EEF-A6B9-4238BE1658C3}" srcId="{3508B672-26FA-4B79-93D3-45F1FCC784C9}" destId="{69C7D99E-34C6-44D6-9555-146CE879CFF4}" srcOrd="3" destOrd="0" parTransId="{5EBC138B-0FF9-4F66-8A1D-1060E53C3AC1}" sibTransId="{9D510718-0964-477B-9D3A-4856A581DC07}"/>
    <dgm:cxn modelId="{E6EEC609-0CE9-45E6-BEB9-21C3C7FBA70B}" type="presOf" srcId="{7D04C4D9-793F-410C-9EA2-250C8FAB2F97}" destId="{47774C01-8722-4351-BE69-2BCEF4062A6C}" srcOrd="0" destOrd="0" presId="urn:microsoft.com/office/officeart/2005/8/layout/cycle5"/>
    <dgm:cxn modelId="{0F06C40E-D42F-44DF-B203-D62FC86E6F28}" srcId="{3508B672-26FA-4B79-93D3-45F1FCC784C9}" destId="{CC0E686C-9F42-45F6-9765-F468B18B2462}" srcOrd="0" destOrd="0" parTransId="{88F5AFB4-6A70-4B50-9A9E-D96DFBD02399}" sibTransId="{99AE9F63-0C46-4683-A619-8425D82B061C}"/>
    <dgm:cxn modelId="{B896F32B-68F2-48E6-8151-0EE359E400A7}" type="presOf" srcId="{DD4C6932-394A-4776-A5EC-E04DBDC1E464}" destId="{5F2EFEBA-8F9A-40BF-8919-8109B0635183}" srcOrd="0" destOrd="0" presId="urn:microsoft.com/office/officeart/2005/8/layout/cycle5"/>
    <dgm:cxn modelId="{415C512C-2AE2-4FCE-AD52-C1501680071C}" type="presOf" srcId="{3508B672-26FA-4B79-93D3-45F1FCC784C9}" destId="{5F56F0E0-42A5-43FF-84D8-C50C9ED66C82}" srcOrd="0" destOrd="0" presId="urn:microsoft.com/office/officeart/2005/8/layout/cycle5"/>
    <dgm:cxn modelId="{FF2E9F33-8491-418A-A971-F301E1CAEDB3}" type="presOf" srcId="{DE8C603D-484D-4674-A9B5-D3C68C3A986F}" destId="{589C88BA-222B-449E-8A96-B0034187A088}" srcOrd="0" destOrd="0" presId="urn:microsoft.com/office/officeart/2005/8/layout/cycle5"/>
    <dgm:cxn modelId="{06210236-1493-4B1E-A64E-CAE991CEF648}" type="presOf" srcId="{05FA9289-A33A-4A85-8751-D1A08DB95EA2}" destId="{0DB06DD0-D19D-4FF2-A3A1-FFF9206FC519}" srcOrd="0" destOrd="0" presId="urn:microsoft.com/office/officeart/2005/8/layout/cycle5"/>
    <dgm:cxn modelId="{B5426D3B-E7EC-42F4-A4C0-0F6496602F19}" type="presOf" srcId="{19BB559D-823D-4E6B-8ED2-5A1FE0FD47A4}" destId="{F5B5FA40-B7F0-4D43-AD30-128800901D1F}" srcOrd="0" destOrd="0" presId="urn:microsoft.com/office/officeart/2005/8/layout/cycle5"/>
    <dgm:cxn modelId="{4BE6246A-BD8C-4106-8345-0ABD03A21A30}" type="presOf" srcId="{69C7D99E-34C6-44D6-9555-146CE879CFF4}" destId="{3248F29D-8EF6-4217-9918-AB275345890C}" srcOrd="0" destOrd="0" presId="urn:microsoft.com/office/officeart/2005/8/layout/cycle5"/>
    <dgm:cxn modelId="{8AD8757F-8FEF-4BF0-9F31-348151079BAD}" type="presOf" srcId="{68BAF2C3-BA37-43D0-8323-C45AA67D5949}" destId="{601DE344-1D1A-4F36-8597-EF24EE7715E3}" srcOrd="0" destOrd="0" presId="urn:microsoft.com/office/officeart/2005/8/layout/cycle5"/>
    <dgm:cxn modelId="{6CEF1885-6C6E-4182-B9DD-12CBA6EBC424}" type="presOf" srcId="{9D510718-0964-477B-9D3A-4856A581DC07}" destId="{AC8BB441-0696-46ED-B90F-EE7E818FB06A}" srcOrd="0" destOrd="0" presId="urn:microsoft.com/office/officeart/2005/8/layout/cycle5"/>
    <dgm:cxn modelId="{0E98AD88-D470-45DF-97DE-8C63258910B2}" srcId="{3508B672-26FA-4B79-93D3-45F1FCC784C9}" destId="{05FA9289-A33A-4A85-8751-D1A08DB95EA2}" srcOrd="5" destOrd="0" parTransId="{79DADEBE-0CC8-4263-A430-3D48662D72D1}" sibTransId="{59B70224-1E18-4585-8238-3FE0ED753114}"/>
    <dgm:cxn modelId="{14E6AD91-1FA7-44D6-A5B2-1CA1FB15208F}" type="presOf" srcId="{E8740EAF-8876-47F3-8FD3-CDA86FD3AE7C}" destId="{73B94688-279C-4615-864C-585916CA7D56}" srcOrd="0" destOrd="0" presId="urn:microsoft.com/office/officeart/2005/8/layout/cycle5"/>
    <dgm:cxn modelId="{1835BB95-23B9-4F67-B6D4-0293CB34F5A1}" srcId="{3508B672-26FA-4B79-93D3-45F1FCC784C9}" destId="{82B58154-8CE7-4D5B-89D1-9D3A74378969}" srcOrd="2" destOrd="0" parTransId="{DEFDBD24-C45D-46E3-BA24-DC98A14046D9}" sibTransId="{19BB559D-823D-4E6B-8ED2-5A1FE0FD47A4}"/>
    <dgm:cxn modelId="{F69A6698-1CED-48B6-B533-E25BBE9ECE41}" srcId="{3508B672-26FA-4B79-93D3-45F1FCC784C9}" destId="{E8740EAF-8876-47F3-8FD3-CDA86FD3AE7C}" srcOrd="4" destOrd="0" parTransId="{FB37173F-7A51-4F30-B8A2-8C59CC141451}" sibTransId="{DD4C6932-394A-4776-A5EC-E04DBDC1E464}"/>
    <dgm:cxn modelId="{B30968B7-61EB-4150-AFBF-3C9321B8A8BF}" type="presOf" srcId="{668E9CAD-90DE-4A4D-B41D-0D724FC984E1}" destId="{0FECE44D-3537-4D81-82ED-D4DFA6288C6E}" srcOrd="0" destOrd="0" presId="urn:microsoft.com/office/officeart/2005/8/layout/cycle5"/>
    <dgm:cxn modelId="{14E091C1-FDCE-454A-B9FA-45092DC8C024}" srcId="{3508B672-26FA-4B79-93D3-45F1FCC784C9}" destId="{DE8C603D-484D-4674-A9B5-D3C68C3A986F}" srcOrd="1" destOrd="0" parTransId="{77AB5CF8-FCC4-45E2-A2D6-E0B3A9BFC37B}" sibTransId="{68BAF2C3-BA37-43D0-8323-C45AA67D5949}"/>
    <dgm:cxn modelId="{79D860C6-4E5B-4A85-A6DB-E95641504382}" srcId="{3508B672-26FA-4B79-93D3-45F1FCC784C9}" destId="{7D04C4D9-793F-410C-9EA2-250C8FAB2F97}" srcOrd="6" destOrd="0" parTransId="{182D0707-51CF-4290-B78F-493FDB2FF0D9}" sibTransId="{668E9CAD-90DE-4A4D-B41D-0D724FC984E1}"/>
    <dgm:cxn modelId="{04CDD4CC-FFA8-471B-A9A0-5AB607942B12}" type="presOf" srcId="{CC0E686C-9F42-45F6-9765-F468B18B2462}" destId="{98E93577-68AA-4B25-8538-4A2972E87B0E}" srcOrd="0" destOrd="0" presId="urn:microsoft.com/office/officeart/2005/8/layout/cycle5"/>
    <dgm:cxn modelId="{0A04EDD2-89C0-4BEC-A9D9-353C5F125EDD}" type="presOf" srcId="{59B70224-1E18-4585-8238-3FE0ED753114}" destId="{4D713A01-87E1-4DC1-A473-F524D6976A08}" srcOrd="0" destOrd="0" presId="urn:microsoft.com/office/officeart/2005/8/layout/cycle5"/>
    <dgm:cxn modelId="{945165E5-FDB1-4AA9-97B3-1BE74451868C}" type="presOf" srcId="{82B58154-8CE7-4D5B-89D1-9D3A74378969}" destId="{F3179B55-72F7-4BDB-9260-E43F9EFB8370}" srcOrd="0" destOrd="0" presId="urn:microsoft.com/office/officeart/2005/8/layout/cycle5"/>
    <dgm:cxn modelId="{5A15E4EB-27FD-436F-99E4-BC783A1C79F5}" type="presOf" srcId="{99AE9F63-0C46-4683-A619-8425D82B061C}" destId="{6F8579E5-2BBF-4776-8867-67A102CFE78C}" srcOrd="0" destOrd="0" presId="urn:microsoft.com/office/officeart/2005/8/layout/cycle5"/>
    <dgm:cxn modelId="{7B3B7E1F-C392-49C2-B9EE-D6E6E548FC97}" type="presParOf" srcId="{5F56F0E0-42A5-43FF-84D8-C50C9ED66C82}" destId="{98E93577-68AA-4B25-8538-4A2972E87B0E}" srcOrd="0" destOrd="0" presId="urn:microsoft.com/office/officeart/2005/8/layout/cycle5"/>
    <dgm:cxn modelId="{D80FB349-F97E-48DA-A705-1C911847DEDC}" type="presParOf" srcId="{5F56F0E0-42A5-43FF-84D8-C50C9ED66C82}" destId="{BDA20EAA-2990-4E60-A250-D04BD4AABCA7}" srcOrd="1" destOrd="0" presId="urn:microsoft.com/office/officeart/2005/8/layout/cycle5"/>
    <dgm:cxn modelId="{EA4872F4-8C3C-4EED-B484-1BE2B543AED5}" type="presParOf" srcId="{5F56F0E0-42A5-43FF-84D8-C50C9ED66C82}" destId="{6F8579E5-2BBF-4776-8867-67A102CFE78C}" srcOrd="2" destOrd="0" presId="urn:microsoft.com/office/officeart/2005/8/layout/cycle5"/>
    <dgm:cxn modelId="{8B7E96E0-04B2-4FDD-AA28-293831087D67}" type="presParOf" srcId="{5F56F0E0-42A5-43FF-84D8-C50C9ED66C82}" destId="{589C88BA-222B-449E-8A96-B0034187A088}" srcOrd="3" destOrd="0" presId="urn:microsoft.com/office/officeart/2005/8/layout/cycle5"/>
    <dgm:cxn modelId="{2B82BC46-1E6F-4F86-8551-B4CB9FDF811A}" type="presParOf" srcId="{5F56F0E0-42A5-43FF-84D8-C50C9ED66C82}" destId="{EFDC9C2E-120F-4DD9-8469-0975D0E53409}" srcOrd="4" destOrd="0" presId="urn:microsoft.com/office/officeart/2005/8/layout/cycle5"/>
    <dgm:cxn modelId="{12EB0CF8-50EF-491D-80B4-DB26283624F2}" type="presParOf" srcId="{5F56F0E0-42A5-43FF-84D8-C50C9ED66C82}" destId="{601DE344-1D1A-4F36-8597-EF24EE7715E3}" srcOrd="5" destOrd="0" presId="urn:microsoft.com/office/officeart/2005/8/layout/cycle5"/>
    <dgm:cxn modelId="{7C01261B-BD9A-441A-9AFB-0B108B2D3425}" type="presParOf" srcId="{5F56F0E0-42A5-43FF-84D8-C50C9ED66C82}" destId="{F3179B55-72F7-4BDB-9260-E43F9EFB8370}" srcOrd="6" destOrd="0" presId="urn:microsoft.com/office/officeart/2005/8/layout/cycle5"/>
    <dgm:cxn modelId="{5F4D4E96-9B80-488A-BB62-37E8EB8796BF}" type="presParOf" srcId="{5F56F0E0-42A5-43FF-84D8-C50C9ED66C82}" destId="{2F6077D5-36F2-45DB-B416-C87FDB0FF763}" srcOrd="7" destOrd="0" presId="urn:microsoft.com/office/officeart/2005/8/layout/cycle5"/>
    <dgm:cxn modelId="{77186C72-2885-41A1-A356-6248E6E4EDCD}" type="presParOf" srcId="{5F56F0E0-42A5-43FF-84D8-C50C9ED66C82}" destId="{F5B5FA40-B7F0-4D43-AD30-128800901D1F}" srcOrd="8" destOrd="0" presId="urn:microsoft.com/office/officeart/2005/8/layout/cycle5"/>
    <dgm:cxn modelId="{A8CE5B7F-5EFD-4F10-9138-49A018422888}" type="presParOf" srcId="{5F56F0E0-42A5-43FF-84D8-C50C9ED66C82}" destId="{3248F29D-8EF6-4217-9918-AB275345890C}" srcOrd="9" destOrd="0" presId="urn:microsoft.com/office/officeart/2005/8/layout/cycle5"/>
    <dgm:cxn modelId="{AD469E78-1645-4DAE-B0AF-4AE71F343B57}" type="presParOf" srcId="{5F56F0E0-42A5-43FF-84D8-C50C9ED66C82}" destId="{B18EAE2C-9EBE-443F-B213-9B46537EC27F}" srcOrd="10" destOrd="0" presId="urn:microsoft.com/office/officeart/2005/8/layout/cycle5"/>
    <dgm:cxn modelId="{7CEC06B4-8C38-4871-8306-44586C79AD37}" type="presParOf" srcId="{5F56F0E0-42A5-43FF-84D8-C50C9ED66C82}" destId="{AC8BB441-0696-46ED-B90F-EE7E818FB06A}" srcOrd="11" destOrd="0" presId="urn:microsoft.com/office/officeart/2005/8/layout/cycle5"/>
    <dgm:cxn modelId="{25E2E8C2-66C3-4B47-BC87-98C80BCF74E5}" type="presParOf" srcId="{5F56F0E0-42A5-43FF-84D8-C50C9ED66C82}" destId="{73B94688-279C-4615-864C-585916CA7D56}" srcOrd="12" destOrd="0" presId="urn:microsoft.com/office/officeart/2005/8/layout/cycle5"/>
    <dgm:cxn modelId="{A4F7E3CF-07A2-4887-8DF5-74122EE7DCD7}" type="presParOf" srcId="{5F56F0E0-42A5-43FF-84D8-C50C9ED66C82}" destId="{74C9DE29-4D53-412F-B743-92E1B42AA638}" srcOrd="13" destOrd="0" presId="urn:microsoft.com/office/officeart/2005/8/layout/cycle5"/>
    <dgm:cxn modelId="{25D6BCB9-2614-441B-B346-BB2BEEEB4A18}" type="presParOf" srcId="{5F56F0E0-42A5-43FF-84D8-C50C9ED66C82}" destId="{5F2EFEBA-8F9A-40BF-8919-8109B0635183}" srcOrd="14" destOrd="0" presId="urn:microsoft.com/office/officeart/2005/8/layout/cycle5"/>
    <dgm:cxn modelId="{A48346AA-457A-4F95-9C12-A1EFA501BF0E}" type="presParOf" srcId="{5F56F0E0-42A5-43FF-84D8-C50C9ED66C82}" destId="{0DB06DD0-D19D-4FF2-A3A1-FFF9206FC519}" srcOrd="15" destOrd="0" presId="urn:microsoft.com/office/officeart/2005/8/layout/cycle5"/>
    <dgm:cxn modelId="{C4FE8D5E-78BD-4BAE-A69C-9A08E43A5826}" type="presParOf" srcId="{5F56F0E0-42A5-43FF-84D8-C50C9ED66C82}" destId="{F4808D4C-0C01-43C1-8712-800DE2C6EE66}" srcOrd="16" destOrd="0" presId="urn:microsoft.com/office/officeart/2005/8/layout/cycle5"/>
    <dgm:cxn modelId="{92ABD3DA-C939-4802-B79A-6F2BC45615CC}" type="presParOf" srcId="{5F56F0E0-42A5-43FF-84D8-C50C9ED66C82}" destId="{4D713A01-87E1-4DC1-A473-F524D6976A08}" srcOrd="17" destOrd="0" presId="urn:microsoft.com/office/officeart/2005/8/layout/cycle5"/>
    <dgm:cxn modelId="{D17BE14C-732B-43DC-9DB8-9ED146774F54}" type="presParOf" srcId="{5F56F0E0-42A5-43FF-84D8-C50C9ED66C82}" destId="{47774C01-8722-4351-BE69-2BCEF4062A6C}" srcOrd="18" destOrd="0" presId="urn:microsoft.com/office/officeart/2005/8/layout/cycle5"/>
    <dgm:cxn modelId="{B5CDC767-C41A-436D-A1EC-817F5714AB16}" type="presParOf" srcId="{5F56F0E0-42A5-43FF-84D8-C50C9ED66C82}" destId="{8927C4EE-5E09-414D-9DAF-7238E27A57C1}" srcOrd="19" destOrd="0" presId="urn:microsoft.com/office/officeart/2005/8/layout/cycle5"/>
    <dgm:cxn modelId="{7AB3ABEE-1A12-4BBB-A3C4-1D93FA52D91D}" type="presParOf" srcId="{5F56F0E0-42A5-43FF-84D8-C50C9ED66C82}" destId="{0FECE44D-3537-4D81-82ED-D4DFA6288C6E}"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9E0FF-AFE5-4F0C-86CE-E4145EB5E21B}">
      <dsp:nvSpPr>
        <dsp:cNvPr id="0" name=""/>
        <dsp:cNvSpPr/>
      </dsp:nvSpPr>
      <dsp:spPr>
        <a:xfrm>
          <a:off x="2" y="1"/>
          <a:ext cx="10736682" cy="94015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n-MN" sz="2400" kern="1200" dirty="0">
              <a:latin typeface="Arial" panose="020B0604020202020204" pitchFamily="34" charset="0"/>
              <a:cs typeface="Arial" panose="020B0604020202020204" pitchFamily="34" charset="0"/>
            </a:rPr>
            <a:t>ХУУЛИАР ХҮЛЭЭЛГЭСЭН ЧИГ ҮҮРЭГ  </a:t>
          </a:r>
          <a:endParaRPr lang="en-US" sz="2400" kern="1200" dirty="0">
            <a:latin typeface="Arial" panose="020B0604020202020204" pitchFamily="34" charset="0"/>
            <a:cs typeface="Arial" panose="020B0604020202020204" pitchFamily="34" charset="0"/>
          </a:endParaRPr>
        </a:p>
      </dsp:txBody>
      <dsp:txXfrm>
        <a:off x="2" y="1"/>
        <a:ext cx="10736682" cy="9401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93577-68AA-4B25-8538-4A2972E87B0E}">
      <dsp:nvSpPr>
        <dsp:cNvPr id="0" name=""/>
        <dsp:cNvSpPr/>
      </dsp:nvSpPr>
      <dsp:spPr>
        <a:xfrm>
          <a:off x="4765161" y="-47893"/>
          <a:ext cx="1956001" cy="6174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1.1.зориулалтын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бусаар</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зарцуулсан</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6000" b="1" kern="1200" dirty="0">
            <a:latin typeface="Calibri" panose="020F0502020204030204" pitchFamily="34" charset="0"/>
            <a:ea typeface="Calibri" panose="020F0502020204030204" pitchFamily="34" charset="0"/>
            <a:cs typeface="Times New Roman" panose="02020603050405020304" pitchFamily="18" charset="0"/>
          </a:endParaRPr>
        </a:p>
      </dsp:txBody>
      <dsp:txXfrm>
        <a:off x="4795300" y="-17754"/>
        <a:ext cx="1895723" cy="557124"/>
      </dsp:txXfrm>
    </dsp:sp>
    <dsp:sp modelId="{6F8579E5-2BBF-4776-8867-67A102CFE78C}">
      <dsp:nvSpPr>
        <dsp:cNvPr id="0" name=""/>
        <dsp:cNvSpPr/>
      </dsp:nvSpPr>
      <dsp:spPr>
        <a:xfrm>
          <a:off x="3139235" y="260808"/>
          <a:ext cx="5207854" cy="5207854"/>
        </a:xfrm>
        <a:custGeom>
          <a:avLst/>
          <a:gdLst/>
          <a:ahLst/>
          <a:cxnLst/>
          <a:rect l="0" t="0" r="0" b="0"/>
          <a:pathLst>
            <a:path>
              <a:moveTo>
                <a:pt x="3682532" y="233896"/>
              </a:moveTo>
              <a:arcTo wR="2603927" hR="2603927" stAng="17668222" swAng="43509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89C88BA-222B-449E-8A96-B0034187A088}">
      <dsp:nvSpPr>
        <dsp:cNvPr id="0" name=""/>
        <dsp:cNvSpPr/>
      </dsp:nvSpPr>
      <dsp:spPr>
        <a:xfrm>
          <a:off x="6773440" y="709336"/>
          <a:ext cx="2011109" cy="10637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3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1.2.зах </a:t>
          </a:r>
          <a:r>
            <a:rPr lang="en-US" sz="13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зээлийн</a:t>
          </a:r>
          <a:r>
            <a:rPr lang="en-US" sz="13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3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дунджаас</a:t>
          </a:r>
          <a:r>
            <a:rPr lang="en-US" sz="13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3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дээгүүр</a:t>
          </a:r>
          <a:r>
            <a:rPr lang="en-US" sz="13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3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үнээр</a:t>
          </a:r>
          <a:r>
            <a:rPr lang="en-US" sz="13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3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бараа</a:t>
          </a:r>
          <a:r>
            <a:rPr lang="en-US" sz="13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3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ажил</a:t>
          </a:r>
          <a:r>
            <a:rPr lang="en-US" sz="13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үйлчилгээ”худалдан </a:t>
          </a:r>
          <a:r>
            <a:rPr lang="en-US" sz="13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авсан</a:t>
          </a:r>
          <a:r>
            <a:rPr lang="en-US" sz="13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1300" b="1" i="0" kern="1200" dirty="0">
            <a:latin typeface="Arial" panose="020B0604020202020204" pitchFamily="34" charset="0"/>
            <a:ea typeface="Calibri" panose="020F0502020204030204" pitchFamily="34" charset="0"/>
            <a:cs typeface="Arial" panose="020B0604020202020204" pitchFamily="34" charset="0"/>
          </a:endParaRPr>
        </a:p>
      </dsp:txBody>
      <dsp:txXfrm>
        <a:off x="6825368" y="761264"/>
        <a:ext cx="1907253" cy="959897"/>
      </dsp:txXfrm>
    </dsp:sp>
    <dsp:sp modelId="{601DE344-1D1A-4F36-8597-EF24EE7715E3}">
      <dsp:nvSpPr>
        <dsp:cNvPr id="0" name=""/>
        <dsp:cNvSpPr/>
      </dsp:nvSpPr>
      <dsp:spPr>
        <a:xfrm>
          <a:off x="3190436" y="-2027144"/>
          <a:ext cx="5207854" cy="5207854"/>
        </a:xfrm>
        <a:custGeom>
          <a:avLst/>
          <a:gdLst/>
          <a:ahLst/>
          <a:cxnLst/>
          <a:rect l="0" t="0" r="0" b="0"/>
          <a:pathLst>
            <a:path>
              <a:moveTo>
                <a:pt x="4893207" y="3844747"/>
              </a:moveTo>
              <a:arcTo wR="2603927" hR="2603927" stAng="1707497" swAng="19962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3179B55-72F7-4BDB-9260-E43F9EFB8370}">
      <dsp:nvSpPr>
        <dsp:cNvPr id="0" name=""/>
        <dsp:cNvSpPr/>
      </dsp:nvSpPr>
      <dsp:spPr>
        <a:xfrm>
          <a:off x="6704323" y="1990926"/>
          <a:ext cx="2852961" cy="1218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1.3.нөөцлөх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нэрээр</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хэрэгцээнээс</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илүү</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хэмжээгээр</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худалдан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авч</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мөнгөний</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эргэлтийг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саатуулсан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4400" b="1" kern="1200" dirty="0">
            <a:latin typeface="Calibri" panose="020F0502020204030204" pitchFamily="34" charset="0"/>
            <a:ea typeface="Calibri" panose="020F0502020204030204" pitchFamily="34" charset="0"/>
            <a:cs typeface="Times New Roman" panose="02020603050405020304" pitchFamily="18" charset="0"/>
          </a:endParaRPr>
        </a:p>
      </dsp:txBody>
      <dsp:txXfrm>
        <a:off x="6763829" y="2050432"/>
        <a:ext cx="2733949" cy="1099977"/>
      </dsp:txXfrm>
    </dsp:sp>
    <dsp:sp modelId="{F5B5FA40-B7F0-4D43-AD30-128800901D1F}">
      <dsp:nvSpPr>
        <dsp:cNvPr id="0" name=""/>
        <dsp:cNvSpPr/>
      </dsp:nvSpPr>
      <dsp:spPr>
        <a:xfrm>
          <a:off x="2976463" y="32855"/>
          <a:ext cx="5207854" cy="5207854"/>
        </a:xfrm>
        <a:custGeom>
          <a:avLst/>
          <a:gdLst/>
          <a:ahLst/>
          <a:cxnLst/>
          <a:rect l="0" t="0" r="0" b="0"/>
          <a:pathLst>
            <a:path>
              <a:moveTo>
                <a:pt x="5104151" y="3331467"/>
              </a:moveTo>
              <a:arcTo wR="2603927" hR="2603927" stAng="973468" swAng="63584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48F29D-8EF6-4217-9918-AB275345890C}">
      <dsp:nvSpPr>
        <dsp:cNvPr id="0" name=""/>
        <dsp:cNvSpPr/>
      </dsp:nvSpPr>
      <dsp:spPr>
        <a:xfrm>
          <a:off x="6222443" y="3951758"/>
          <a:ext cx="2085424" cy="1409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1.4.зохиомол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хомсдол</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бий</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замаар</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бэлтгэн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нийлүүлэх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үнийг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зориудаар</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өсгөсөн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4400" b="1" kern="1200" dirty="0">
            <a:latin typeface="Calibri" panose="020F0502020204030204" pitchFamily="34" charset="0"/>
            <a:ea typeface="Calibri" panose="020F0502020204030204" pitchFamily="34" charset="0"/>
            <a:cs typeface="Times New Roman" panose="02020603050405020304" pitchFamily="18" charset="0"/>
          </a:endParaRPr>
        </a:p>
      </dsp:txBody>
      <dsp:txXfrm>
        <a:off x="6291271" y="4020586"/>
        <a:ext cx="1947768" cy="1272298"/>
      </dsp:txXfrm>
    </dsp:sp>
    <dsp:sp modelId="{AC8BB441-0696-46ED-B90F-EE7E818FB06A}">
      <dsp:nvSpPr>
        <dsp:cNvPr id="0" name=""/>
        <dsp:cNvSpPr/>
      </dsp:nvSpPr>
      <dsp:spPr>
        <a:xfrm>
          <a:off x="3339059" y="-26337"/>
          <a:ext cx="5207854" cy="5207854"/>
        </a:xfrm>
        <a:custGeom>
          <a:avLst/>
          <a:gdLst/>
          <a:ahLst/>
          <a:cxnLst/>
          <a:rect l="0" t="0" r="0" b="0"/>
          <a:pathLst>
            <a:path>
              <a:moveTo>
                <a:pt x="2734740" y="5204566"/>
              </a:moveTo>
              <a:arcTo wR="2603927" hR="2603927" stAng="5227226" swAng="5940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3B94688-279C-4615-864C-585916CA7D56}">
      <dsp:nvSpPr>
        <dsp:cNvPr id="0" name=""/>
        <dsp:cNvSpPr/>
      </dsp:nvSpPr>
      <dsp:spPr>
        <a:xfrm>
          <a:off x="3205371" y="4030974"/>
          <a:ext cx="2271920" cy="12898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2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1.5.төрийн </a:t>
          </a:r>
          <a:r>
            <a:rPr lang="en-US" sz="12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өмчийн</a:t>
          </a:r>
          <a:r>
            <a:rPr lang="en-US" sz="12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төсөвт</a:t>
          </a:r>
          <a:r>
            <a:rPr lang="en-US" sz="12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байгууллагын</a:t>
          </a:r>
          <a:r>
            <a:rPr lang="en-US" sz="12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эд </a:t>
          </a:r>
          <a:r>
            <a:rPr lang="en-US" sz="12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хөрөнгийг</a:t>
          </a:r>
          <a:r>
            <a:rPr lang="en-US" sz="12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зах</a:t>
          </a:r>
          <a:r>
            <a:rPr lang="en-US" sz="12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зээлийн</a:t>
          </a:r>
          <a:r>
            <a:rPr lang="en-US" sz="12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дунджаас</a:t>
          </a:r>
          <a:r>
            <a:rPr lang="en-US" sz="12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доогуур</a:t>
          </a:r>
          <a:r>
            <a:rPr lang="en-US" sz="12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үнээр</a:t>
          </a:r>
          <a:r>
            <a:rPr lang="en-US" sz="12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борлуулсан</a:t>
          </a:r>
          <a:r>
            <a:rPr lang="en-US" sz="12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800" b="1" kern="1200" dirty="0">
            <a:latin typeface="Arial" panose="020B0604020202020204" pitchFamily="34" charset="0"/>
            <a:ea typeface="Calibri" panose="020F0502020204030204" pitchFamily="34" charset="0"/>
            <a:cs typeface="Arial" panose="020B0604020202020204" pitchFamily="34" charset="0"/>
          </a:endParaRPr>
        </a:p>
      </dsp:txBody>
      <dsp:txXfrm>
        <a:off x="3268335" y="4093938"/>
        <a:ext cx="2145992" cy="1163898"/>
      </dsp:txXfrm>
    </dsp:sp>
    <dsp:sp modelId="{5F2EFEBA-8F9A-40BF-8919-8109B0635183}">
      <dsp:nvSpPr>
        <dsp:cNvPr id="0" name=""/>
        <dsp:cNvSpPr/>
      </dsp:nvSpPr>
      <dsp:spPr>
        <a:xfrm>
          <a:off x="2795752" y="-605501"/>
          <a:ext cx="5207854" cy="5207854"/>
        </a:xfrm>
        <a:custGeom>
          <a:avLst/>
          <a:gdLst/>
          <a:ahLst/>
          <a:cxnLst/>
          <a:rect l="0" t="0" r="0" b="0"/>
          <a:pathLst>
            <a:path>
              <a:moveTo>
                <a:pt x="842307" y="4521512"/>
              </a:moveTo>
              <a:arcTo wR="2603927" hR="2603927" stAng="7954357" swAng="70504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B06DD0-D19D-4FF2-A3A1-FFF9206FC519}">
      <dsp:nvSpPr>
        <dsp:cNvPr id="0" name=""/>
        <dsp:cNvSpPr/>
      </dsp:nvSpPr>
      <dsp:spPr>
        <a:xfrm>
          <a:off x="1583153" y="2040261"/>
          <a:ext cx="3117297" cy="1329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1.6.улсын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төсвийн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өөрийн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хөрөнгө</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оруулалтаар</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баригдаж</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байгаа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барилга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байгууламж</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тоног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төхөөрөмжийн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угсралтад</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шаардлага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хангаагүй</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ашиглах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замаар</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төсөвт</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өртгийг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бүрдүүлж</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хөрөнгө</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завшсанаас</a:t>
          </a:r>
          <a:endParaRPr lang="en-US" sz="1200" b="1" kern="1200" dirty="0"/>
        </a:p>
      </dsp:txBody>
      <dsp:txXfrm>
        <a:off x="1648077" y="2105185"/>
        <a:ext cx="2987449" cy="1200133"/>
      </dsp:txXfrm>
    </dsp:sp>
    <dsp:sp modelId="{4D713A01-87E1-4DC1-A473-F524D6976A08}">
      <dsp:nvSpPr>
        <dsp:cNvPr id="0" name=""/>
        <dsp:cNvSpPr/>
      </dsp:nvSpPr>
      <dsp:spPr>
        <a:xfrm>
          <a:off x="3244707" y="-196212"/>
          <a:ext cx="5207854" cy="5207854"/>
        </a:xfrm>
        <a:custGeom>
          <a:avLst/>
          <a:gdLst/>
          <a:ahLst/>
          <a:cxnLst/>
          <a:rect l="0" t="0" r="0" b="0"/>
          <a:pathLst>
            <a:path>
              <a:moveTo>
                <a:pt x="37779" y="2161972"/>
              </a:moveTo>
              <a:arcTo wR="2603927" hR="2603927" stAng="11386314" swAng="29915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69D82A6-B3AC-4A52-A7C8-1575FC861C64}">
      <dsp:nvSpPr>
        <dsp:cNvPr id="0" name=""/>
        <dsp:cNvSpPr/>
      </dsp:nvSpPr>
      <dsp:spPr>
        <a:xfrm>
          <a:off x="2937318" y="759148"/>
          <a:ext cx="1404023" cy="912615"/>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mn-MN"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ИХ ХЭМЖЭЭНИЙ ХОХИРОЛ УЧРУУЛСАН БОЛ</a:t>
          </a:r>
          <a:endParaRPr lang="en-US" sz="1100" b="1" kern="1200" dirty="0"/>
        </a:p>
      </dsp:txBody>
      <dsp:txXfrm>
        <a:off x="2981868" y="803698"/>
        <a:ext cx="1314923" cy="823515"/>
      </dsp:txXfrm>
    </dsp:sp>
    <dsp:sp modelId="{B36134C2-D094-48F7-97F8-9AB2F1C88480}">
      <dsp:nvSpPr>
        <dsp:cNvPr id="0" name=""/>
        <dsp:cNvSpPr/>
      </dsp:nvSpPr>
      <dsp:spPr>
        <a:xfrm>
          <a:off x="2903809" y="343321"/>
          <a:ext cx="5207854" cy="5207854"/>
        </a:xfrm>
        <a:custGeom>
          <a:avLst/>
          <a:gdLst/>
          <a:ahLst/>
          <a:cxnLst/>
          <a:rect l="0" t="0" r="0" b="0"/>
          <a:pathLst>
            <a:path>
              <a:moveTo>
                <a:pt x="1318266" y="339525"/>
              </a:moveTo>
              <a:arcTo wR="2603927" hR="2603927" stAng="14424802" swAng="5865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1471E-F92C-48DA-944C-E04893A5F0A4}">
      <dsp:nvSpPr>
        <dsp:cNvPr id="0" name=""/>
        <dsp:cNvSpPr/>
      </dsp:nvSpPr>
      <dsp:spPr>
        <a:xfrm>
          <a:off x="-98366" y="717465"/>
          <a:ext cx="9265998" cy="134948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14230" numCol="1" spcCol="1270" anchor="ctr" anchorCtr="0">
          <a:noAutofit/>
        </a:bodyPr>
        <a:lstStyle/>
        <a:p>
          <a:pPr marL="0" lvl="0" indent="0" algn="l" defTabSz="800100">
            <a:lnSpc>
              <a:spcPct val="90000"/>
            </a:lnSpc>
            <a:spcBef>
              <a:spcPct val="0"/>
            </a:spcBef>
            <a:spcAft>
              <a:spcPct val="35000"/>
            </a:spcAft>
            <a:buNone/>
          </a:pPr>
          <a:r>
            <a:rPr lang="mn-MN" sz="1800" b="1" i="1" kern="1200" dirty="0">
              <a:solidFill>
                <a:srgbClr val="333333"/>
              </a:solidFill>
              <a:latin typeface="Arial" panose="020B0604020202020204" pitchFamily="34" charset="0"/>
            </a:rPr>
            <a:t>1.Нийтийн албан тушаалтан төрийн өмчийн төсвийн бус хөрөнгийг</a:t>
          </a:r>
          <a:endParaRPr lang="en-US" sz="1800" b="1" kern="1200" dirty="0"/>
        </a:p>
      </dsp:txBody>
      <dsp:txXfrm>
        <a:off x="-98366" y="1054836"/>
        <a:ext cx="8928628" cy="674741"/>
      </dsp:txXfrm>
    </dsp:sp>
    <dsp:sp modelId="{01E0239B-D6A0-4039-AC12-8D38DF2DCE16}">
      <dsp:nvSpPr>
        <dsp:cNvPr id="0" name=""/>
        <dsp:cNvSpPr/>
      </dsp:nvSpPr>
      <dsp:spPr>
        <a:xfrm>
          <a:off x="-98366" y="1695161"/>
          <a:ext cx="2853927" cy="323559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100" i="1" kern="1200" dirty="0">
              <a:solidFill>
                <a:srgbClr val="333333"/>
              </a:solidFill>
              <a:latin typeface="Arial" panose="020B0604020202020204" pitchFamily="34" charset="0"/>
            </a:rPr>
            <a:t>           </a:t>
          </a:r>
          <a:r>
            <a:rPr lang="mn-MN" sz="1400" i="1" kern="1200" dirty="0">
              <a:solidFill>
                <a:srgbClr val="333333"/>
              </a:solidFill>
              <a:latin typeface="Arial" panose="020B0604020202020204" pitchFamily="34" charset="0"/>
            </a:rPr>
            <a:t>1.1.зориулалтын бусаар зарцуулсан;</a:t>
          </a:r>
          <a:endParaRPr lang="mn-MN" sz="1400" kern="1200" dirty="0">
            <a:solidFill>
              <a:srgbClr val="333333"/>
            </a:solidFill>
            <a:latin typeface="Arial" panose="020B0604020202020204" pitchFamily="34" charset="0"/>
          </a:endParaRPr>
        </a:p>
        <a:p>
          <a:pPr lvl="0" indent="457200" algn="just" fontAlgn="t">
            <a:spcBef>
              <a:spcPct val="0"/>
            </a:spcBef>
            <a:buNone/>
          </a:pPr>
          <a:r>
            <a:rPr lang="mn-MN" sz="1400" i="1" kern="1200" dirty="0">
              <a:solidFill>
                <a:srgbClr val="333333"/>
              </a:solidFill>
              <a:latin typeface="Arial" panose="020B0604020202020204" pitchFamily="34" charset="0"/>
            </a:rPr>
            <a:t>1.2.зах зээлийн дунджаас дээгүүр үнээр бараа, ажил, үйлчилгээ худалдан авсан; </a:t>
          </a:r>
          <a:r>
            <a:rPr lang="en-US" sz="1400" i="1" kern="1200" dirty="0">
              <a:solidFill>
                <a:srgbClr val="333333"/>
              </a:solidFill>
              <a:latin typeface="Arial" panose="020B0604020202020204" pitchFamily="34" charset="0"/>
            </a:rPr>
            <a:t>     </a:t>
          </a:r>
        </a:p>
        <a:p>
          <a:pPr lvl="0" indent="457200" algn="just" fontAlgn="t">
            <a:spcBef>
              <a:spcPct val="0"/>
            </a:spcBef>
            <a:buNone/>
          </a:pPr>
          <a:r>
            <a:rPr lang="mn-MN" sz="1400" i="1" kern="1200" dirty="0">
              <a:solidFill>
                <a:srgbClr val="333333"/>
              </a:solidFill>
              <a:latin typeface="Arial" panose="020B0604020202020204" pitchFamily="34" charset="0"/>
            </a:rPr>
            <a:t>1.3.зохиомол хомсдол бий болгох замаар бараа, бүтээгдэхүүн бэлтгэн нийлүүлэх үнийг зориудаар өсгөсөн;</a:t>
          </a:r>
          <a:endParaRPr lang="mn-MN" sz="1400" kern="1200" dirty="0">
            <a:solidFill>
              <a:srgbClr val="333333"/>
            </a:solidFill>
            <a:latin typeface="Arial" panose="020B0604020202020204" pitchFamily="34" charset="0"/>
          </a:endParaRPr>
        </a:p>
        <a:p>
          <a:pPr marL="0" marR="0" lvl="0" indent="457200" algn="just" defTabSz="914400" eaLnBrk="1" fontAlgn="t" latinLnBrk="0" hangingPunct="1">
            <a:lnSpc>
              <a:spcPct val="100000"/>
            </a:lnSpc>
            <a:spcBef>
              <a:spcPct val="0"/>
            </a:spcBef>
            <a:spcAft>
              <a:spcPts val="0"/>
            </a:spcAft>
            <a:buClrTx/>
            <a:buSzTx/>
            <a:buFontTx/>
            <a:buNone/>
            <a:tabLst/>
            <a:defRPr/>
          </a:pPr>
          <a:r>
            <a:rPr lang="mn-MN" sz="1400" i="1" kern="1200" dirty="0">
              <a:solidFill>
                <a:srgbClr val="333333"/>
              </a:solidFill>
              <a:latin typeface="Arial" panose="020B0604020202020204" pitchFamily="34" charset="0"/>
            </a:rPr>
            <a:t>1.4.төрийн өмчийн, төсөвт байгууллагын эд хөрөнгийг зах зээлийн дунджаас доогуур үнээр борлуулсны улмаас </a:t>
          </a:r>
          <a:endParaRPr lang="en-US" sz="1400" i="1" kern="1200" dirty="0">
            <a:solidFill>
              <a:srgbClr val="333333"/>
            </a:solidFill>
            <a:latin typeface="Arial" panose="020B0604020202020204" pitchFamily="34" charset="0"/>
          </a:endParaRPr>
        </a:p>
        <a:p>
          <a:pPr lvl="0" indent="457200" algn="just" fontAlgn="t">
            <a:spcBef>
              <a:spcPct val="0"/>
            </a:spcBef>
            <a:buNone/>
          </a:pPr>
          <a:endParaRPr lang="en-US" sz="1400" kern="1200" dirty="0"/>
        </a:p>
      </dsp:txBody>
      <dsp:txXfrm>
        <a:off x="-98366" y="1695161"/>
        <a:ext cx="2853927" cy="3235592"/>
      </dsp:txXfrm>
    </dsp:sp>
    <dsp:sp modelId="{2648903A-48F5-406D-B421-1CD7BB79C3D5}">
      <dsp:nvSpPr>
        <dsp:cNvPr id="0" name=""/>
        <dsp:cNvSpPr/>
      </dsp:nvSpPr>
      <dsp:spPr>
        <a:xfrm>
          <a:off x="2755561" y="1262539"/>
          <a:ext cx="6412070" cy="134948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14230" numCol="1" spcCol="1270" anchor="ctr" anchorCtr="0">
          <a:noAutofit/>
        </a:bodyPr>
        <a:lstStyle/>
        <a:p>
          <a:pPr marL="0" lvl="0" indent="0" algn="l" defTabSz="711200">
            <a:lnSpc>
              <a:spcPct val="90000"/>
            </a:lnSpc>
            <a:spcBef>
              <a:spcPct val="0"/>
            </a:spcBef>
            <a:spcAft>
              <a:spcPct val="35000"/>
            </a:spcAft>
            <a:buNone/>
          </a:pPr>
          <a:r>
            <a:rPr lang="mn-MN" sz="1600" b="1" i="1" u="sng" kern="1200" dirty="0">
              <a:solidFill>
                <a:srgbClr val="333333"/>
              </a:solidFill>
              <a:latin typeface="Arial" panose="020B0604020202020204" pitchFamily="34" charset="0"/>
            </a:rPr>
            <a:t>үлэмж хэмжээний хохирол учирсан </a:t>
          </a:r>
          <a:endParaRPr lang="en-US" sz="1600" b="1" u="sng" kern="1200" dirty="0"/>
        </a:p>
      </dsp:txBody>
      <dsp:txXfrm>
        <a:off x="2755561" y="1599910"/>
        <a:ext cx="6074700" cy="674741"/>
      </dsp:txXfrm>
    </dsp:sp>
    <dsp:sp modelId="{430BE011-15E5-4A87-869E-9B49705BBE85}">
      <dsp:nvSpPr>
        <dsp:cNvPr id="0" name=""/>
        <dsp:cNvSpPr/>
      </dsp:nvSpPr>
      <dsp:spPr>
        <a:xfrm>
          <a:off x="2784000" y="2330756"/>
          <a:ext cx="2566394" cy="23869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mn-MN" sz="1400" i="1" kern="1200" dirty="0">
              <a:solidFill>
                <a:srgbClr val="333333"/>
              </a:solidFill>
              <a:latin typeface="Arial" panose="020B0604020202020204" pitchFamily="34" charset="0"/>
            </a:rPr>
            <a:t>нийтийн албанд ажиллах, эсхүл сонгогдох эрхийг хоёр жилээс таван жил </a:t>
          </a:r>
          <a:r>
            <a:rPr lang="en-US" sz="1400" i="1" kern="1200" dirty="0">
              <a:solidFill>
                <a:srgbClr val="333333"/>
              </a:solidFill>
              <a:latin typeface="Arial" panose="020B0604020202020204" pitchFamily="34" charset="0"/>
            </a:rPr>
            <a:t>/2-5/ </a:t>
          </a:r>
          <a:r>
            <a:rPr lang="mn-MN" sz="1400" i="1" kern="1200" dirty="0">
              <a:solidFill>
                <a:srgbClr val="333333"/>
              </a:solidFill>
              <a:latin typeface="Arial" panose="020B0604020202020204" pitchFamily="34" charset="0"/>
            </a:rPr>
            <a:t>хүртэл хугацаагаар хасаж таван мянга дөрвөн зуун нэгжээс хорин долоон мянган нэгж</a:t>
          </a:r>
          <a:r>
            <a:rPr lang="en-US" sz="1400" i="1" kern="1200" dirty="0">
              <a:solidFill>
                <a:srgbClr val="333333"/>
              </a:solidFill>
              <a:latin typeface="Arial" panose="020B0604020202020204" pitchFamily="34" charset="0"/>
            </a:rPr>
            <a:t> /5400-27000/- </a:t>
          </a:r>
          <a:r>
            <a:rPr lang="mn-MN" sz="1400" i="1" kern="1200" dirty="0">
              <a:solidFill>
                <a:srgbClr val="333333"/>
              </a:solidFill>
              <a:latin typeface="Arial" panose="020B0604020202020204" pitchFamily="34" charset="0"/>
            </a:rPr>
            <a:t>тэй тэнцэх хэмжээний төгрөгөөр торгох, </a:t>
          </a:r>
          <a:endParaRPr lang="en-US" sz="1400" kern="1200" dirty="0"/>
        </a:p>
      </dsp:txBody>
      <dsp:txXfrm>
        <a:off x="2784000" y="2330756"/>
        <a:ext cx="2566394" cy="2386926"/>
      </dsp:txXfrm>
    </dsp:sp>
    <dsp:sp modelId="{8C455578-C8D2-4530-B3F1-2C0E95EC6576}">
      <dsp:nvSpPr>
        <dsp:cNvPr id="0" name=""/>
        <dsp:cNvSpPr/>
      </dsp:nvSpPr>
      <dsp:spPr>
        <a:xfrm>
          <a:off x="5359013" y="1826667"/>
          <a:ext cx="4059094" cy="134948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2142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b="1" i="1" kern="1200" dirty="0">
              <a:solidFill>
                <a:schemeClr val="tx1"/>
              </a:solidFill>
            </a:rPr>
            <a:t>2</a:t>
          </a:r>
          <a:r>
            <a:rPr lang="mn-MN" sz="1200" b="1" i="1" kern="1200" dirty="0">
              <a:solidFill>
                <a:schemeClr val="tx1"/>
              </a:solidFill>
            </a:rPr>
            <a:t>.5.4.2.“үлэмж хэмжээний хохирол” гэж арван мянган нэгжтэй тэнцэх хэмжээний төгрөг, түүнээс дээш хэмжээг;</a:t>
          </a:r>
          <a:endParaRPr lang="mn-MN" sz="1200" b="1" kern="1200" dirty="0">
            <a:solidFill>
              <a:schemeClr val="tx1"/>
            </a:solidFill>
          </a:endParaRPr>
        </a:p>
      </dsp:txBody>
      <dsp:txXfrm>
        <a:off x="5359013" y="2164038"/>
        <a:ext cx="3721724" cy="674741"/>
      </dsp:txXfrm>
    </dsp:sp>
    <dsp:sp modelId="{7C143432-2C99-4AE7-9491-54AEAA86B8CB}">
      <dsp:nvSpPr>
        <dsp:cNvPr id="0" name=""/>
        <dsp:cNvSpPr/>
      </dsp:nvSpPr>
      <dsp:spPr>
        <a:xfrm>
          <a:off x="5334155" y="2956327"/>
          <a:ext cx="3216633" cy="14892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mn-MN" sz="1400" i="1" kern="1200" dirty="0">
              <a:solidFill>
                <a:srgbClr val="333333"/>
              </a:solidFill>
              <a:latin typeface="Arial" panose="020B0604020202020204" pitchFamily="34" charset="0"/>
            </a:rPr>
            <a:t>эсхүл нэг жилээс таван </a:t>
          </a:r>
          <a:r>
            <a:rPr lang="en-US" sz="1400" i="1" kern="1200" dirty="0">
              <a:solidFill>
                <a:srgbClr val="333333"/>
              </a:solidFill>
              <a:latin typeface="Arial" panose="020B0604020202020204" pitchFamily="34" charset="0"/>
            </a:rPr>
            <a:t>/1-5/ </a:t>
          </a:r>
          <a:r>
            <a:rPr lang="mn-MN" sz="1400" i="1" kern="1200" dirty="0">
              <a:solidFill>
                <a:srgbClr val="333333"/>
              </a:solidFill>
              <a:latin typeface="Arial" panose="020B0604020202020204" pitchFamily="34" charset="0"/>
            </a:rPr>
            <a:t>жил хүртэл хугацаагаар зорчих эрхийг хязгаарлах, </a:t>
          </a:r>
          <a:endParaRPr lang="en-US" sz="1400" i="1" kern="1200" dirty="0">
            <a:solidFill>
              <a:srgbClr val="333333"/>
            </a:solidFill>
            <a:latin typeface="Arial" panose="020B0604020202020204" pitchFamily="34" charset="0"/>
          </a:endParaRPr>
        </a:p>
        <a:p>
          <a:pPr marL="0" marR="0" lvl="0" indent="0" algn="just" defTabSz="755650" eaLnBrk="1" fontAlgn="auto" latinLnBrk="0" hangingPunct="1">
            <a:lnSpc>
              <a:spcPct val="90000"/>
            </a:lnSpc>
            <a:spcBef>
              <a:spcPct val="0"/>
            </a:spcBef>
            <a:spcAft>
              <a:spcPct val="35000"/>
            </a:spcAft>
            <a:buClrTx/>
            <a:buSzTx/>
            <a:buFontTx/>
            <a:buNone/>
            <a:tabLst/>
            <a:defRPr/>
          </a:pPr>
          <a:r>
            <a:rPr lang="mn-MN" sz="1400" i="1" kern="1200" dirty="0">
              <a:solidFill>
                <a:srgbClr val="333333"/>
              </a:solidFill>
              <a:latin typeface="Arial" panose="020B0604020202020204" pitchFamily="34" charset="0"/>
            </a:rPr>
            <a:t>эсхүл нэг жилээс таван </a:t>
          </a:r>
          <a:r>
            <a:rPr lang="en-US" sz="1400" i="1" kern="1200" dirty="0">
              <a:solidFill>
                <a:srgbClr val="333333"/>
              </a:solidFill>
              <a:latin typeface="Arial" panose="020B0604020202020204" pitchFamily="34" charset="0"/>
            </a:rPr>
            <a:t>/1-5/ </a:t>
          </a:r>
          <a:r>
            <a:rPr lang="mn-MN" sz="1400" i="1" kern="1200" dirty="0">
              <a:solidFill>
                <a:srgbClr val="333333"/>
              </a:solidFill>
              <a:latin typeface="Arial" panose="020B0604020202020204" pitchFamily="34" charset="0"/>
            </a:rPr>
            <a:t>жил хүртэл хугацаагаар хорих ял шийтгэнэ</a:t>
          </a:r>
          <a:r>
            <a:rPr lang="mn-MN" sz="700" i="1" kern="1200" dirty="0">
              <a:solidFill>
                <a:srgbClr val="333333"/>
              </a:solidFill>
              <a:latin typeface="Arial" panose="020B0604020202020204" pitchFamily="34" charset="0"/>
            </a:rPr>
            <a:t>.</a:t>
          </a:r>
          <a:endParaRPr lang="mn-MN" sz="700" kern="1200" dirty="0">
            <a:solidFill>
              <a:srgbClr val="333333"/>
            </a:solidFill>
            <a:latin typeface="Arial" panose="020B0604020202020204" pitchFamily="34" charset="0"/>
          </a:endParaRPr>
        </a:p>
        <a:p>
          <a:pPr lvl="0" defTabSz="755650">
            <a:lnSpc>
              <a:spcPct val="90000"/>
            </a:lnSpc>
            <a:spcBef>
              <a:spcPct val="0"/>
            </a:spcBef>
            <a:spcAft>
              <a:spcPct val="35000"/>
            </a:spcAft>
            <a:buNone/>
          </a:pPr>
          <a:endParaRPr lang="en-US" sz="700" kern="1200" dirty="0"/>
        </a:p>
      </dsp:txBody>
      <dsp:txXfrm>
        <a:off x="5334155" y="2956327"/>
        <a:ext cx="3216633" cy="14892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C1423-F834-48C5-B157-0C9792D5A779}">
      <dsp:nvSpPr>
        <dsp:cNvPr id="0" name=""/>
        <dsp:cNvSpPr/>
      </dsp:nvSpPr>
      <dsp:spPr>
        <a:xfrm>
          <a:off x="3263209" y="2620"/>
          <a:ext cx="1697099" cy="948035"/>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mn-MN" sz="1100" b="1" i="1" kern="1200">
              <a:solidFill>
                <a:srgbClr val="333333"/>
              </a:solidFill>
              <a:latin typeface="Arial" panose="020B0604020202020204" pitchFamily="34" charset="0"/>
            </a:rPr>
            <a:t>1.Нийтийн албан тушаалтан төрийн өмчийн төсвийн бус хөрөнгийг</a:t>
          </a:r>
          <a:endParaRPr lang="en-US" sz="1100" b="1" kern="1200" dirty="0"/>
        </a:p>
      </dsp:txBody>
      <dsp:txXfrm>
        <a:off x="3309488" y="48899"/>
        <a:ext cx="1604541" cy="855477"/>
      </dsp:txXfrm>
    </dsp:sp>
    <dsp:sp modelId="{02727DDD-167F-4642-B2B5-22D2F47F7641}">
      <dsp:nvSpPr>
        <dsp:cNvPr id="0" name=""/>
        <dsp:cNvSpPr/>
      </dsp:nvSpPr>
      <dsp:spPr>
        <a:xfrm>
          <a:off x="1879064" y="476638"/>
          <a:ext cx="4465390" cy="4465390"/>
        </a:xfrm>
        <a:custGeom>
          <a:avLst/>
          <a:gdLst/>
          <a:ahLst/>
          <a:cxnLst/>
          <a:rect l="0" t="0" r="0" b="0"/>
          <a:pathLst>
            <a:path>
              <a:moveTo>
                <a:pt x="3237880" y="239072"/>
              </a:moveTo>
              <a:arcTo wR="2232695" hR="2232695" stAng="17805436" swAng="80398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4E5E98A-02A4-42F0-90AE-9CB992287928}">
      <dsp:nvSpPr>
        <dsp:cNvPr id="0" name=""/>
        <dsp:cNvSpPr/>
      </dsp:nvSpPr>
      <dsp:spPr>
        <a:xfrm>
          <a:off x="5217592" y="1118968"/>
          <a:ext cx="1655473" cy="948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mn-MN" sz="1100" b="1" i="1" kern="1200" dirty="0">
              <a:solidFill>
                <a:srgbClr val="333333"/>
              </a:solidFill>
              <a:latin typeface="Arial" panose="020B0604020202020204" pitchFamily="34" charset="0"/>
            </a:rPr>
            <a:t>1.1.зориулалтын бусаар зарцуулсан;</a:t>
          </a:r>
          <a:endParaRPr lang="mn-MN" sz="1100" b="1" kern="1200" dirty="0">
            <a:solidFill>
              <a:srgbClr val="333333"/>
            </a:solidFill>
            <a:latin typeface="Arial" panose="020B0604020202020204" pitchFamily="34" charset="0"/>
          </a:endParaRPr>
        </a:p>
      </dsp:txBody>
      <dsp:txXfrm>
        <a:off x="5263871" y="1165247"/>
        <a:ext cx="1562915" cy="855477"/>
      </dsp:txXfrm>
    </dsp:sp>
    <dsp:sp modelId="{096FB02D-A349-4DE3-85C1-0D56F6415098}">
      <dsp:nvSpPr>
        <dsp:cNvPr id="0" name=""/>
        <dsp:cNvSpPr/>
      </dsp:nvSpPr>
      <dsp:spPr>
        <a:xfrm>
          <a:off x="1798146" y="79232"/>
          <a:ext cx="4465390" cy="4465390"/>
        </a:xfrm>
        <a:custGeom>
          <a:avLst/>
          <a:gdLst/>
          <a:ahLst/>
          <a:cxnLst/>
          <a:rect l="0" t="0" r="0" b="0"/>
          <a:pathLst>
            <a:path>
              <a:moveTo>
                <a:pt x="4464095" y="2156664"/>
              </a:moveTo>
              <a:arcTo wR="2232695" hR="2232695" stAng="21482911" swAng="79031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2586B37-A90C-4427-BC16-2216F8B399C4}">
      <dsp:nvSpPr>
        <dsp:cNvPr id="0" name=""/>
        <dsp:cNvSpPr/>
      </dsp:nvSpPr>
      <dsp:spPr>
        <a:xfrm>
          <a:off x="5228267" y="2911098"/>
          <a:ext cx="1700643" cy="948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i="1" kern="1200" dirty="0">
              <a:solidFill>
                <a:srgbClr val="333333"/>
              </a:solidFill>
              <a:latin typeface="Arial" panose="020B0604020202020204" pitchFamily="34" charset="0"/>
            </a:rPr>
            <a:t>1.2.зах зээлийн дунджаас дээгүүр үнээр бараа, ажил, үйлчилгээ худалдан авсан; </a:t>
          </a:r>
          <a:r>
            <a:rPr lang="en-US" sz="1200" b="1" i="1" kern="1200" dirty="0">
              <a:solidFill>
                <a:srgbClr val="333333"/>
              </a:solidFill>
              <a:latin typeface="Arial" panose="020B0604020202020204" pitchFamily="34" charset="0"/>
            </a:rPr>
            <a:t>     </a:t>
          </a:r>
        </a:p>
      </dsp:txBody>
      <dsp:txXfrm>
        <a:off x="5274546" y="2957377"/>
        <a:ext cx="1608085" cy="855477"/>
      </dsp:txXfrm>
    </dsp:sp>
    <dsp:sp modelId="{4E4A49DD-1860-4803-867C-9CA53C7150AC}">
      <dsp:nvSpPr>
        <dsp:cNvPr id="0" name=""/>
        <dsp:cNvSpPr/>
      </dsp:nvSpPr>
      <dsp:spPr>
        <a:xfrm>
          <a:off x="1691638" y="487516"/>
          <a:ext cx="4465390" cy="4465390"/>
        </a:xfrm>
        <a:custGeom>
          <a:avLst/>
          <a:gdLst/>
          <a:ahLst/>
          <a:cxnLst/>
          <a:rect l="0" t="0" r="0" b="0"/>
          <a:pathLst>
            <a:path>
              <a:moveTo>
                <a:pt x="4046922" y="3534042"/>
              </a:moveTo>
              <a:arcTo wR="2232695" hR="2232695" stAng="2139116" swAng="90854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494F59E-E8C9-4782-86DD-496A908BD642}">
      <dsp:nvSpPr>
        <dsp:cNvPr id="0" name=""/>
        <dsp:cNvSpPr/>
      </dsp:nvSpPr>
      <dsp:spPr>
        <a:xfrm>
          <a:off x="3180081" y="4376563"/>
          <a:ext cx="2000018" cy="9480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mn-MN" sz="1100" b="1" i="1" kern="1200" dirty="0">
              <a:solidFill>
                <a:srgbClr val="333333"/>
              </a:solidFill>
              <a:latin typeface="Arial" panose="020B0604020202020204" pitchFamily="34" charset="0"/>
            </a:rPr>
            <a:t>1.3.зохиомол хомсдол бий болгох замаар бараа, бүтээгдэхүүн бэлтгэн нийлүүлэх үнийг зориудаар өсгөсөн;</a:t>
          </a:r>
          <a:endParaRPr lang="mn-MN" sz="1100" b="1" kern="1200" dirty="0">
            <a:solidFill>
              <a:srgbClr val="333333"/>
            </a:solidFill>
            <a:latin typeface="Arial" panose="020B0604020202020204" pitchFamily="34" charset="0"/>
          </a:endParaRPr>
        </a:p>
      </dsp:txBody>
      <dsp:txXfrm>
        <a:off x="3226360" y="4422842"/>
        <a:ext cx="1907460" cy="855477"/>
      </dsp:txXfrm>
    </dsp:sp>
    <dsp:sp modelId="{BEF2520F-647B-4037-B906-89D5E443E7EF}">
      <dsp:nvSpPr>
        <dsp:cNvPr id="0" name=""/>
        <dsp:cNvSpPr/>
      </dsp:nvSpPr>
      <dsp:spPr>
        <a:xfrm>
          <a:off x="1758825" y="325757"/>
          <a:ext cx="4465390" cy="4465390"/>
        </a:xfrm>
        <a:custGeom>
          <a:avLst/>
          <a:gdLst/>
          <a:ahLst/>
          <a:cxnLst/>
          <a:rect l="0" t="0" r="0" b="0"/>
          <a:pathLst>
            <a:path>
              <a:moveTo>
                <a:pt x="1226240" y="4225677"/>
              </a:moveTo>
              <a:arcTo wR="2232695" hR="2232695" stAng="7007624" swAng="100294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E8F2C2A-3B42-40B4-B7F0-B2B67E5D1501}">
      <dsp:nvSpPr>
        <dsp:cNvPr id="0" name=""/>
        <dsp:cNvSpPr/>
      </dsp:nvSpPr>
      <dsp:spPr>
        <a:xfrm>
          <a:off x="1066087" y="2912999"/>
          <a:ext cx="1891680" cy="11104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mn-MN" sz="1050" b="1" i="1" kern="1200" dirty="0">
              <a:solidFill>
                <a:srgbClr val="333333"/>
              </a:solidFill>
              <a:latin typeface="Arial" panose="020B0604020202020204" pitchFamily="34" charset="0"/>
            </a:rPr>
            <a:t>1.4.төрийн өмчийн, төсөвт байгууллагын эд хөрөнгийг зах зээлийн дунджаас доогуур үнээр борлуулсны улмаас </a:t>
          </a:r>
          <a:endParaRPr lang="en-US" sz="1050" b="1" i="1" kern="1200" dirty="0">
            <a:solidFill>
              <a:srgbClr val="333333"/>
            </a:solidFill>
            <a:latin typeface="Arial" panose="020B0604020202020204" pitchFamily="34" charset="0"/>
          </a:endParaRPr>
        </a:p>
      </dsp:txBody>
      <dsp:txXfrm>
        <a:off x="1120296" y="2967208"/>
        <a:ext cx="1783262" cy="1002053"/>
      </dsp:txXfrm>
    </dsp:sp>
    <dsp:sp modelId="{5BA04C28-1929-453B-B77D-8CE04A72F574}">
      <dsp:nvSpPr>
        <dsp:cNvPr id="0" name=""/>
        <dsp:cNvSpPr/>
      </dsp:nvSpPr>
      <dsp:spPr>
        <a:xfrm>
          <a:off x="1879012" y="476810"/>
          <a:ext cx="4465390" cy="4465390"/>
        </a:xfrm>
        <a:custGeom>
          <a:avLst/>
          <a:gdLst/>
          <a:ahLst/>
          <a:cxnLst/>
          <a:rect l="0" t="0" r="0" b="0"/>
          <a:pathLst>
            <a:path>
              <a:moveTo>
                <a:pt x="254" y="2266416"/>
              </a:moveTo>
              <a:arcTo wR="2232695" hR="2232695" stAng="10748075" swAng="7935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6614D2D-8EE7-4C61-A8C0-0CDC8BE3FFC6}">
      <dsp:nvSpPr>
        <dsp:cNvPr id="0" name=""/>
        <dsp:cNvSpPr/>
      </dsp:nvSpPr>
      <dsp:spPr>
        <a:xfrm>
          <a:off x="1351071" y="1118968"/>
          <a:ext cx="1654233" cy="948035"/>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mn-MN" sz="1100" b="1" i="1" u="sng" kern="1200" dirty="0">
              <a:solidFill>
                <a:srgbClr val="333333"/>
              </a:solidFill>
              <a:latin typeface="Arial" panose="020B0604020202020204" pitchFamily="34" charset="0"/>
            </a:rPr>
            <a:t>Их хэмжээний хохирол учирсан </a:t>
          </a:r>
        </a:p>
        <a:p>
          <a:pPr marL="0" lvl="0" indent="0" algn="ctr" defTabSz="488950">
            <a:lnSpc>
              <a:spcPct val="90000"/>
            </a:lnSpc>
            <a:spcBef>
              <a:spcPct val="0"/>
            </a:spcBef>
            <a:spcAft>
              <a:spcPct val="35000"/>
            </a:spcAft>
            <a:buNone/>
          </a:pPr>
          <a:r>
            <a:rPr lang="mn-MN" sz="900" b="1" i="1" u="sng" kern="1200" dirty="0">
              <a:solidFill>
                <a:srgbClr val="333333"/>
              </a:solidFill>
              <a:latin typeface="Arial" panose="020B0604020202020204" pitchFamily="34" charset="0"/>
            </a:rPr>
            <a:t>/2.5.4.1 </a:t>
          </a:r>
          <a:r>
            <a:rPr lang="mn-MN" sz="1000" b="1" i="1" kern="1200" dirty="0">
              <a:solidFill>
                <a:schemeClr val="tx1"/>
              </a:solidFill>
            </a:rPr>
            <a:t>тавин мянган нэгжтэй тэнцэх хэмжээний төгрөг, түүнээс дээш хэмжээ</a:t>
          </a:r>
          <a:r>
            <a:rPr lang="mn-MN" sz="900" b="0" i="1" kern="1200" dirty="0">
              <a:solidFill>
                <a:schemeClr val="tx1"/>
              </a:solidFill>
            </a:rPr>
            <a:t>/</a:t>
          </a:r>
          <a:endParaRPr lang="en-US" sz="900" b="1" u="sng" kern="1200" dirty="0">
            <a:solidFill>
              <a:schemeClr val="tx1"/>
            </a:solidFill>
          </a:endParaRPr>
        </a:p>
      </dsp:txBody>
      <dsp:txXfrm>
        <a:off x="1397350" y="1165247"/>
        <a:ext cx="1561675" cy="855477"/>
      </dsp:txXfrm>
    </dsp:sp>
    <dsp:sp modelId="{80CB2B84-F48A-436E-8056-371734933151}">
      <dsp:nvSpPr>
        <dsp:cNvPr id="0" name=""/>
        <dsp:cNvSpPr/>
      </dsp:nvSpPr>
      <dsp:spPr>
        <a:xfrm>
          <a:off x="1879064" y="476638"/>
          <a:ext cx="4465390" cy="4465390"/>
        </a:xfrm>
        <a:custGeom>
          <a:avLst/>
          <a:gdLst/>
          <a:ahLst/>
          <a:cxnLst/>
          <a:rect l="0" t="0" r="0" b="0"/>
          <a:pathLst>
            <a:path>
              <a:moveTo>
                <a:pt x="792866" y="526288"/>
              </a:moveTo>
              <a:arcTo wR="2232695" hR="2232695" stAng="13790584" swAng="80398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C7B27-4B46-482D-B773-009BC5F388B7}">
      <dsp:nvSpPr>
        <dsp:cNvPr id="0" name=""/>
        <dsp:cNvSpPr/>
      </dsp:nvSpPr>
      <dsp:spPr>
        <a:xfrm>
          <a:off x="268" y="1007713"/>
          <a:ext cx="2343243" cy="19326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622300">
            <a:lnSpc>
              <a:spcPct val="90000"/>
            </a:lnSpc>
            <a:spcBef>
              <a:spcPct val="0"/>
            </a:spcBef>
            <a:spcAft>
              <a:spcPct val="15000"/>
            </a:spcAft>
            <a:buChar char="•"/>
          </a:pPr>
          <a:r>
            <a:rPr lang="mn-MN" sz="1400" b="1" kern="1200" dirty="0">
              <a:solidFill>
                <a:srgbClr val="333333"/>
              </a:solidFill>
              <a:latin typeface="Arial" panose="020B0604020202020204" pitchFamily="34" charset="0"/>
            </a:rPr>
            <a:t>өөрийн хөрөнгө, орлого их хэмжээгээр нэмэгдсэн нь хууль ёсны болохыг үндэслэлтэй тайлбарлаж чадаагүй бол</a:t>
          </a:r>
          <a:endParaRPr lang="en-US" sz="1400" b="1" kern="1200" dirty="0"/>
        </a:p>
      </dsp:txBody>
      <dsp:txXfrm>
        <a:off x="44744" y="1052189"/>
        <a:ext cx="2254291" cy="1429586"/>
      </dsp:txXfrm>
    </dsp:sp>
    <dsp:sp modelId="{53B097E0-BE88-43C2-81A5-CBF43AE6D15C}">
      <dsp:nvSpPr>
        <dsp:cNvPr id="0" name=""/>
        <dsp:cNvSpPr/>
      </dsp:nvSpPr>
      <dsp:spPr>
        <a:xfrm>
          <a:off x="1268624" y="1300689"/>
          <a:ext cx="2656920" cy="2656920"/>
        </a:xfrm>
        <a:prstGeom prst="leftCircularArrow">
          <a:avLst>
            <a:gd name="adj1" fmla="val 3426"/>
            <a:gd name="adj2" fmla="val 424376"/>
            <a:gd name="adj3" fmla="val 2200981"/>
            <a:gd name="adj4" fmla="val 9025583"/>
            <a:gd name="adj5" fmla="val 399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51C059-F784-41F1-ADE1-1A54F2BC6C0E}">
      <dsp:nvSpPr>
        <dsp:cNvPr id="0" name=""/>
        <dsp:cNvSpPr/>
      </dsp:nvSpPr>
      <dsp:spPr>
        <a:xfrm>
          <a:off x="520988" y="2526251"/>
          <a:ext cx="2082882" cy="828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mn-MN" sz="1900" kern="1200" dirty="0">
              <a:solidFill>
                <a:srgbClr val="333333"/>
              </a:solidFill>
              <a:latin typeface="Arial" panose="020B0604020202020204" pitchFamily="34" charset="0"/>
            </a:rPr>
            <a:t>1.Нийтийн албан тушаалтан </a:t>
          </a:r>
          <a:endParaRPr lang="en-US" sz="1900" kern="1200" dirty="0"/>
        </a:p>
      </dsp:txBody>
      <dsp:txXfrm>
        <a:off x="545248" y="2550511"/>
        <a:ext cx="2034362" cy="779773"/>
      </dsp:txXfrm>
    </dsp:sp>
    <dsp:sp modelId="{CF43A85E-9376-4317-BA54-889C3C1EE8E1}">
      <dsp:nvSpPr>
        <dsp:cNvPr id="0" name=""/>
        <dsp:cNvSpPr/>
      </dsp:nvSpPr>
      <dsp:spPr>
        <a:xfrm>
          <a:off x="3037364" y="911731"/>
          <a:ext cx="2343243" cy="21232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mn-MN" sz="1200" b="1" kern="1200" dirty="0">
              <a:solidFill>
                <a:srgbClr val="333333"/>
              </a:solidFill>
              <a:latin typeface="Arial" panose="020B0604020202020204" pitchFamily="34" charset="0"/>
            </a:rPr>
            <a:t>үндэслэлгүйгээр нэмэгдсэн хөрөнгө, орлогыг хурааж, нийтийн албанд томилогдох эрхийг хоёр жил хүртэл хугацаагаар хасаж хоёр мянга долоон зуун нэгжээс арван дөрвөн мянган нэгжтэй тэнцэх хэмжээний төгрөгөөр торгох</a:t>
          </a:r>
          <a:endParaRPr lang="en-US" sz="1200" b="1" kern="1200" dirty="0"/>
        </a:p>
      </dsp:txBody>
      <dsp:txXfrm>
        <a:off x="3086227" y="1415584"/>
        <a:ext cx="2245517" cy="1570571"/>
      </dsp:txXfrm>
    </dsp:sp>
    <dsp:sp modelId="{67790A61-3257-465A-8B4E-7B75D925D44F}">
      <dsp:nvSpPr>
        <dsp:cNvPr id="0" name=""/>
        <dsp:cNvSpPr/>
      </dsp:nvSpPr>
      <dsp:spPr>
        <a:xfrm>
          <a:off x="4338852" y="168725"/>
          <a:ext cx="2960987" cy="2960987"/>
        </a:xfrm>
        <a:prstGeom prst="circularArrow">
          <a:avLst>
            <a:gd name="adj1" fmla="val 3074"/>
            <a:gd name="adj2" fmla="val 377636"/>
            <a:gd name="adj3" fmla="val 19247359"/>
            <a:gd name="adj4" fmla="val 12376017"/>
            <a:gd name="adj5" fmla="val 358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2D27EF-E3F5-4BCF-A060-4B83FB7577A6}">
      <dsp:nvSpPr>
        <dsp:cNvPr id="0" name=""/>
        <dsp:cNvSpPr/>
      </dsp:nvSpPr>
      <dsp:spPr>
        <a:xfrm>
          <a:off x="3558085" y="732950"/>
          <a:ext cx="2082882" cy="548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mn-MN" sz="1900" kern="1200" dirty="0">
              <a:solidFill>
                <a:schemeClr val="tx1"/>
              </a:solidFill>
            </a:rPr>
            <a:t>Ял</a:t>
          </a:r>
          <a:endParaRPr lang="en-US" sz="1900" kern="1200" dirty="0">
            <a:solidFill>
              <a:schemeClr val="tx1"/>
            </a:solidFill>
          </a:endParaRPr>
        </a:p>
      </dsp:txBody>
      <dsp:txXfrm>
        <a:off x="3574140" y="749005"/>
        <a:ext cx="2050772" cy="516054"/>
      </dsp:txXfrm>
    </dsp:sp>
    <dsp:sp modelId="{6C7BEA05-E358-4BC4-82B6-AE33F18D79B0}">
      <dsp:nvSpPr>
        <dsp:cNvPr id="0" name=""/>
        <dsp:cNvSpPr/>
      </dsp:nvSpPr>
      <dsp:spPr>
        <a:xfrm>
          <a:off x="6074461" y="1007713"/>
          <a:ext cx="2343243" cy="19326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mn-MN" sz="1300" b="1" kern="1200" dirty="0">
              <a:solidFill>
                <a:srgbClr val="333333"/>
              </a:solidFill>
              <a:latin typeface="Arial" panose="020B0604020202020204" pitchFamily="34" charset="0"/>
            </a:rPr>
            <a:t>эсхүл зургаан сараас гурван жил хүртэл хугацаагаар зорчих эрхийг хязгаарлах, </a:t>
          </a:r>
          <a:endParaRPr lang="en-US" sz="1300" b="1" kern="1200" dirty="0"/>
        </a:p>
        <a:p>
          <a:pPr marL="114300" lvl="1" indent="-114300" algn="l" defTabSz="577850">
            <a:lnSpc>
              <a:spcPct val="90000"/>
            </a:lnSpc>
            <a:spcBef>
              <a:spcPct val="0"/>
            </a:spcBef>
            <a:spcAft>
              <a:spcPct val="15000"/>
            </a:spcAft>
            <a:buChar char="•"/>
          </a:pPr>
          <a:r>
            <a:rPr lang="mn-MN" sz="1300" b="1" kern="1200" dirty="0">
              <a:solidFill>
                <a:srgbClr val="333333"/>
              </a:solidFill>
              <a:latin typeface="Arial" panose="020B0604020202020204" pitchFamily="34" charset="0"/>
            </a:rPr>
            <a:t>эсхүл нэг сараас гурван жил хүртэл хугацаагаар хорих ял шийтгэнэ.</a:t>
          </a:r>
          <a:endParaRPr lang="en-US" sz="1300" b="1" kern="1200" dirty="0"/>
        </a:p>
      </dsp:txBody>
      <dsp:txXfrm>
        <a:off x="6118937" y="1052189"/>
        <a:ext cx="2254291" cy="1429586"/>
      </dsp:txXfrm>
    </dsp:sp>
    <dsp:sp modelId="{0CCE29D7-9CF7-4EE6-90BA-19EE532B9D06}">
      <dsp:nvSpPr>
        <dsp:cNvPr id="0" name=""/>
        <dsp:cNvSpPr/>
      </dsp:nvSpPr>
      <dsp:spPr>
        <a:xfrm>
          <a:off x="6595450" y="2713736"/>
          <a:ext cx="2082882" cy="5676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n-MN" sz="2000" kern="1200" dirty="0">
              <a:solidFill>
                <a:schemeClr val="tx1"/>
              </a:solidFill>
            </a:rPr>
            <a:t>Ял</a:t>
          </a:r>
          <a:endParaRPr lang="en-US" sz="2000" kern="1200" dirty="0">
            <a:solidFill>
              <a:schemeClr val="tx1"/>
            </a:solidFill>
          </a:endParaRPr>
        </a:p>
      </dsp:txBody>
      <dsp:txXfrm>
        <a:off x="6612075" y="2730361"/>
        <a:ext cx="2049632" cy="5343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C7B27-4B46-482D-B773-009BC5F388B7}">
      <dsp:nvSpPr>
        <dsp:cNvPr id="0" name=""/>
        <dsp:cNvSpPr/>
      </dsp:nvSpPr>
      <dsp:spPr>
        <a:xfrm>
          <a:off x="268" y="1007713"/>
          <a:ext cx="2343243" cy="19326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endParaRPr lang="en-US" sz="1200" b="1" kern="1200" dirty="0"/>
        </a:p>
        <a:p>
          <a:pPr marL="114300" lvl="1" indent="-114300" algn="l" defTabSz="533400">
            <a:lnSpc>
              <a:spcPct val="90000"/>
            </a:lnSpc>
            <a:spcBef>
              <a:spcPct val="0"/>
            </a:spcBef>
            <a:spcAft>
              <a:spcPct val="15000"/>
            </a:spcAft>
            <a:buChar char="•"/>
          </a:pPr>
          <a:r>
            <a:rPr lang="mn-MN" sz="1200" b="1" kern="1200" dirty="0">
              <a:solidFill>
                <a:srgbClr val="333333"/>
              </a:solidFill>
              <a:latin typeface="Arial" panose="020B0604020202020204" pitchFamily="34" charset="0"/>
            </a:rPr>
            <a:t>өөрийн хөрөнгө, орлого их хэмжээгээр нэмэгдсэн нь хууль ёсны болохыг үндэслэлтэй тайлбарлаж чадаагүй бол</a:t>
          </a:r>
          <a:endParaRPr lang="en-US" sz="1200" b="1" kern="1200" dirty="0"/>
        </a:p>
      </dsp:txBody>
      <dsp:txXfrm>
        <a:off x="44744" y="1052189"/>
        <a:ext cx="2254291" cy="1429586"/>
      </dsp:txXfrm>
    </dsp:sp>
    <dsp:sp modelId="{53B097E0-BE88-43C2-81A5-CBF43AE6D15C}">
      <dsp:nvSpPr>
        <dsp:cNvPr id="0" name=""/>
        <dsp:cNvSpPr/>
      </dsp:nvSpPr>
      <dsp:spPr>
        <a:xfrm>
          <a:off x="1268948" y="1301258"/>
          <a:ext cx="2656921" cy="2656921"/>
        </a:xfrm>
        <a:prstGeom prst="leftCircularArrow">
          <a:avLst>
            <a:gd name="adj1" fmla="val 3426"/>
            <a:gd name="adj2" fmla="val 424376"/>
            <a:gd name="adj3" fmla="val 2202813"/>
            <a:gd name="adj4" fmla="val 9027415"/>
            <a:gd name="adj5" fmla="val 399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51C059-F784-41F1-ADE1-1A54F2BC6C0E}">
      <dsp:nvSpPr>
        <dsp:cNvPr id="0" name=""/>
        <dsp:cNvSpPr/>
      </dsp:nvSpPr>
      <dsp:spPr>
        <a:xfrm>
          <a:off x="520988" y="2526251"/>
          <a:ext cx="2082882" cy="828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mn-MN" sz="1800" b="1" kern="1200" dirty="0">
              <a:solidFill>
                <a:srgbClr val="333333"/>
              </a:solidFill>
              <a:latin typeface="Arial" panose="020B0604020202020204" pitchFamily="34" charset="0"/>
            </a:rPr>
            <a:t>2.Улс төрд нөлөө бүхий этгээд</a:t>
          </a:r>
          <a:endParaRPr lang="en-US" sz="1800" b="1" kern="1200" dirty="0"/>
        </a:p>
      </dsp:txBody>
      <dsp:txXfrm>
        <a:off x="545248" y="2550511"/>
        <a:ext cx="2034362" cy="779773"/>
      </dsp:txXfrm>
    </dsp:sp>
    <dsp:sp modelId="{CF43A85E-9376-4317-BA54-889C3C1EE8E1}">
      <dsp:nvSpPr>
        <dsp:cNvPr id="0" name=""/>
        <dsp:cNvSpPr/>
      </dsp:nvSpPr>
      <dsp:spPr>
        <a:xfrm>
          <a:off x="3037364" y="751029"/>
          <a:ext cx="2343243" cy="2442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88950">
            <a:lnSpc>
              <a:spcPct val="90000"/>
            </a:lnSpc>
            <a:spcBef>
              <a:spcPct val="0"/>
            </a:spcBef>
            <a:spcAft>
              <a:spcPct val="15000"/>
            </a:spcAft>
            <a:buChar char="•"/>
          </a:pPr>
          <a:r>
            <a:rPr lang="mn-MN" sz="1100" b="1" kern="1200" dirty="0">
              <a:solidFill>
                <a:srgbClr val="333333"/>
              </a:solidFill>
              <a:latin typeface="Arial" panose="020B0604020202020204" pitchFamily="34" charset="0"/>
            </a:rPr>
            <a:t>үндэслэлгүйгээр нэмэгдсэн хөрөнгө, орлогыг хурааж, нийтийн албанд томилогдох, эсхүл сонгогдох эрхийг хоёр жилээс таван жил /2-5/ хүртэл хугацаагаар хасаж таван мянга дөрвөн зуун нэгжээс хорин долоон мянган нэгж /5400-27000/-тэй тэнцэх хэмжээний төгрөгөөр торгох,</a:t>
          </a:r>
          <a:endParaRPr lang="en-US" sz="1100" b="1" kern="1200" dirty="0"/>
        </a:p>
      </dsp:txBody>
      <dsp:txXfrm>
        <a:off x="3093571" y="1330610"/>
        <a:ext cx="2230829" cy="1806624"/>
      </dsp:txXfrm>
    </dsp:sp>
    <dsp:sp modelId="{67790A61-3257-465A-8B4E-7B75D925D44F}">
      <dsp:nvSpPr>
        <dsp:cNvPr id="0" name=""/>
        <dsp:cNvSpPr/>
      </dsp:nvSpPr>
      <dsp:spPr>
        <a:xfrm>
          <a:off x="4217096" y="69616"/>
          <a:ext cx="3034582" cy="3034582"/>
        </a:xfrm>
        <a:prstGeom prst="circularArrow">
          <a:avLst>
            <a:gd name="adj1" fmla="val 3000"/>
            <a:gd name="adj2" fmla="val 367832"/>
            <a:gd name="adj3" fmla="val 19510796"/>
            <a:gd name="adj4" fmla="val 12629649"/>
            <a:gd name="adj5" fmla="val 35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2D27EF-E3F5-4BCF-A060-4B83FB7577A6}">
      <dsp:nvSpPr>
        <dsp:cNvPr id="0" name=""/>
        <dsp:cNvSpPr/>
      </dsp:nvSpPr>
      <dsp:spPr>
        <a:xfrm>
          <a:off x="3490350" y="554712"/>
          <a:ext cx="2082882" cy="514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mn-MN" sz="1800" b="1" kern="1200" dirty="0">
              <a:solidFill>
                <a:schemeClr val="tx1"/>
              </a:solidFill>
            </a:rPr>
            <a:t>Ял</a:t>
          </a:r>
          <a:endParaRPr lang="en-US" sz="1800" b="1" kern="1200" dirty="0">
            <a:solidFill>
              <a:schemeClr val="tx1"/>
            </a:solidFill>
          </a:endParaRPr>
        </a:p>
      </dsp:txBody>
      <dsp:txXfrm>
        <a:off x="3505426" y="569788"/>
        <a:ext cx="2052730" cy="484582"/>
      </dsp:txXfrm>
    </dsp:sp>
    <dsp:sp modelId="{6C7BEA05-E358-4BC4-82B6-AE33F18D79B0}">
      <dsp:nvSpPr>
        <dsp:cNvPr id="0" name=""/>
        <dsp:cNvSpPr/>
      </dsp:nvSpPr>
      <dsp:spPr>
        <a:xfrm>
          <a:off x="6074461" y="1007713"/>
          <a:ext cx="2343243" cy="19326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mn-MN" sz="1200" b="1" kern="1200" dirty="0">
              <a:solidFill>
                <a:srgbClr val="333333"/>
              </a:solidFill>
              <a:latin typeface="Arial" panose="020B0604020202020204" pitchFamily="34" charset="0"/>
            </a:rPr>
            <a:t>эсхүл нэг жилээс таван жил /1-5/ хүртэл хугацаагаар зорчих эрхийг хязгаарлах, </a:t>
          </a:r>
          <a:endParaRPr lang="en-US" sz="1200" b="1" kern="1200" dirty="0"/>
        </a:p>
        <a:p>
          <a:pPr marL="0" marR="0" lvl="1" indent="0" algn="l" defTabSz="914400" eaLnBrk="1" fontAlgn="auto" latinLnBrk="0" hangingPunct="1">
            <a:lnSpc>
              <a:spcPct val="100000"/>
            </a:lnSpc>
            <a:spcBef>
              <a:spcPct val="0"/>
            </a:spcBef>
            <a:spcAft>
              <a:spcPts val="0"/>
            </a:spcAft>
            <a:buClrTx/>
            <a:buSzTx/>
            <a:buFontTx/>
            <a:buNone/>
            <a:tabLst/>
            <a:defRPr/>
          </a:pPr>
          <a:endParaRPr lang="en-US" sz="1200" b="1" kern="1200" dirty="0"/>
        </a:p>
        <a:p>
          <a:pPr marL="0" marR="0" lvl="1" indent="0" algn="l" defTabSz="914400" eaLnBrk="1" fontAlgn="auto" latinLnBrk="0" hangingPunct="1">
            <a:lnSpc>
              <a:spcPct val="100000"/>
            </a:lnSpc>
            <a:spcBef>
              <a:spcPct val="0"/>
            </a:spcBef>
            <a:spcAft>
              <a:spcPts val="0"/>
            </a:spcAft>
            <a:buClrTx/>
            <a:buSzTx/>
            <a:buFontTx/>
            <a:buNone/>
            <a:tabLst/>
            <a:defRPr/>
          </a:pPr>
          <a:r>
            <a:rPr lang="mn-MN" sz="1200" b="1" kern="1200" dirty="0">
              <a:solidFill>
                <a:srgbClr val="333333"/>
              </a:solidFill>
              <a:latin typeface="Arial" panose="020B0604020202020204" pitchFamily="34" charset="0"/>
            </a:rPr>
            <a:t>эсхүл нэг жилээс таван жил /1-5/ хүртэл хугацаагаар хорих ял шийтгэнэ</a:t>
          </a:r>
          <a:endParaRPr lang="en-US" sz="1200" b="1" kern="1200" dirty="0"/>
        </a:p>
      </dsp:txBody>
      <dsp:txXfrm>
        <a:off x="6118937" y="1052189"/>
        <a:ext cx="2254291" cy="1429586"/>
      </dsp:txXfrm>
    </dsp:sp>
    <dsp:sp modelId="{0CCE29D7-9CF7-4EE6-90BA-19EE532B9D06}">
      <dsp:nvSpPr>
        <dsp:cNvPr id="0" name=""/>
        <dsp:cNvSpPr/>
      </dsp:nvSpPr>
      <dsp:spPr>
        <a:xfrm>
          <a:off x="6595181" y="2669285"/>
          <a:ext cx="2082882" cy="5422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n-MN" sz="2000" b="1" kern="1200" dirty="0">
              <a:solidFill>
                <a:schemeClr val="tx1"/>
              </a:solidFill>
            </a:rPr>
            <a:t>Ял</a:t>
          </a:r>
          <a:endParaRPr lang="en-US" sz="2000" b="1" kern="1200" dirty="0">
            <a:solidFill>
              <a:schemeClr val="tx1"/>
            </a:solidFill>
          </a:endParaRPr>
        </a:p>
      </dsp:txBody>
      <dsp:txXfrm>
        <a:off x="6611062" y="2685166"/>
        <a:ext cx="2051120" cy="5104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A58E6-6CC8-4A61-A824-CDF0178D9038}">
      <dsp:nvSpPr>
        <dsp:cNvPr id="0" name=""/>
        <dsp:cNvSpPr/>
      </dsp:nvSpPr>
      <dsp:spPr>
        <a:xfrm>
          <a:off x="464795" y="0"/>
          <a:ext cx="6455017" cy="34699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D00DE7-C2DF-467D-B2C6-6765E68721E1}">
      <dsp:nvSpPr>
        <dsp:cNvPr id="0" name=""/>
        <dsp:cNvSpPr/>
      </dsp:nvSpPr>
      <dsp:spPr>
        <a:xfrm>
          <a:off x="3708" y="1040984"/>
          <a:ext cx="2447329" cy="1387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n-MN" sz="1600" i="1" kern="1200" dirty="0">
              <a:solidFill>
                <a:srgbClr val="333333"/>
              </a:solidFill>
              <a:latin typeface="Arial" panose="020B0604020202020204" pitchFamily="34" charset="0"/>
            </a:rPr>
            <a:t>өөрт олгогдоогүй албан тушаалын бүрэн эрхийг бусдын нэрийн өмнөөс хэрэгжүүлсэн</a:t>
          </a:r>
          <a:endParaRPr lang="en-US" sz="1600" i="1" kern="1200" dirty="0"/>
        </a:p>
      </dsp:txBody>
      <dsp:txXfrm>
        <a:off x="71464" y="1108740"/>
        <a:ext cx="2311817" cy="1252467"/>
      </dsp:txXfrm>
    </dsp:sp>
    <dsp:sp modelId="{4F0A02E3-BC39-4172-B408-66E918ECA2BF}">
      <dsp:nvSpPr>
        <dsp:cNvPr id="0" name=""/>
        <dsp:cNvSpPr/>
      </dsp:nvSpPr>
      <dsp:spPr>
        <a:xfrm>
          <a:off x="2573404" y="1040984"/>
          <a:ext cx="2447329" cy="1387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n-MN" sz="1600" i="1" kern="1200" dirty="0">
              <a:solidFill>
                <a:srgbClr val="333333"/>
              </a:solidFill>
              <a:latin typeface="Arial" panose="020B0604020202020204" pitchFamily="34" charset="0"/>
            </a:rPr>
            <a:t>өөрт олгогдоогүй албан тушаалын бүрэн эрхийг ашигласны улмаас </a:t>
          </a:r>
          <a:endParaRPr lang="en-US" sz="1600" i="1" kern="1200" dirty="0"/>
        </a:p>
      </dsp:txBody>
      <dsp:txXfrm>
        <a:off x="2641160" y="1108740"/>
        <a:ext cx="2311817" cy="1252467"/>
      </dsp:txXfrm>
    </dsp:sp>
    <dsp:sp modelId="{8D57B816-B924-40B2-B45E-EB6E6FC07B89}">
      <dsp:nvSpPr>
        <dsp:cNvPr id="0" name=""/>
        <dsp:cNvSpPr/>
      </dsp:nvSpPr>
      <dsp:spPr>
        <a:xfrm>
          <a:off x="5146808" y="1084442"/>
          <a:ext cx="2447329" cy="1387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0" i="1" kern="1200" dirty="0">
              <a:solidFill>
                <a:srgbClr val="333333"/>
              </a:solidFill>
              <a:latin typeface="Arial" panose="020B0604020202020204" pitchFamily="34" charset="0"/>
            </a:rPr>
            <a:t>бусдын эрх ашигт ноцтой хохирол учирсан                        </a:t>
          </a:r>
          <a:r>
            <a:rPr lang="mn-MN" sz="1100" b="0" i="1" kern="1200" dirty="0">
              <a:solidFill>
                <a:srgbClr val="333333"/>
              </a:solidFill>
              <a:latin typeface="Arial" panose="020B0604020202020204" pitchFamily="34" charset="0"/>
              <a:cs typeface="Arial" panose="020B0604020202020204" pitchFamily="34" charset="0"/>
            </a:rPr>
            <a:t>/2.5.3 </a:t>
          </a:r>
          <a:r>
            <a:rPr lang="mn-MN" sz="1100" b="0" i="0" kern="1200" dirty="0">
              <a:solidFill>
                <a:schemeClr val="tx1"/>
              </a:solidFill>
              <a:latin typeface="Arial" panose="020B0604020202020204" pitchFamily="34" charset="0"/>
              <a:cs typeface="Arial" panose="020B0604020202020204" pitchFamily="34" charset="0"/>
            </a:rPr>
            <a:t>Энэ хуульд заасан “ноцтой хохирол” гэж хохирогчийн амьдралын эх үүсвэр болсон эдийн засгийн ач холбогдол бүхий эд хөрөнгийн эрхэд хохирол учирсныг ойлгоно./</a:t>
          </a:r>
          <a:endParaRPr lang="en-US" sz="1100" b="0" i="1" kern="1200" dirty="0">
            <a:solidFill>
              <a:schemeClr val="tx1"/>
            </a:solidFill>
            <a:latin typeface="Arial" panose="020B0604020202020204" pitchFamily="34" charset="0"/>
            <a:cs typeface="Arial" panose="020B0604020202020204" pitchFamily="34" charset="0"/>
          </a:endParaRPr>
        </a:p>
      </dsp:txBody>
      <dsp:txXfrm>
        <a:off x="5214564" y="1152198"/>
        <a:ext cx="2311817" cy="12524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A58E6-6CC8-4A61-A824-CDF0178D9038}">
      <dsp:nvSpPr>
        <dsp:cNvPr id="0" name=""/>
        <dsp:cNvSpPr/>
      </dsp:nvSpPr>
      <dsp:spPr>
        <a:xfrm>
          <a:off x="435387" y="0"/>
          <a:ext cx="6551583" cy="34699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41626-0B36-45C2-9C81-21D3FCE208FF}">
      <dsp:nvSpPr>
        <dsp:cNvPr id="0" name=""/>
        <dsp:cNvSpPr/>
      </dsp:nvSpPr>
      <dsp:spPr>
        <a:xfrm>
          <a:off x="8279" y="1040984"/>
          <a:ext cx="2480930" cy="1387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kern="1200" dirty="0">
              <a:solidFill>
                <a:srgbClr val="333333"/>
              </a:solidFill>
              <a:latin typeface="Arial" panose="020B0604020202020204" pitchFamily="34" charset="0"/>
            </a:rPr>
            <a:t>нийтийн албанд томилогдох эрхийг хоёр /2/ жил хүртэл хугацаагаар хасаж </a:t>
          </a:r>
          <a:r>
            <a:rPr lang="mn-MN" sz="1200" i="0" kern="1200" dirty="0">
              <a:solidFill>
                <a:srgbClr val="333333"/>
              </a:solidFill>
              <a:latin typeface="Arial" panose="020B0604020202020204" pitchFamily="34" charset="0"/>
            </a:rPr>
            <a:t>хоёр мянга долоон зуун нэгжээс </a:t>
          </a:r>
          <a:r>
            <a:rPr lang="mn-MN" sz="1200" kern="1200" dirty="0">
              <a:solidFill>
                <a:srgbClr val="333333"/>
              </a:solidFill>
              <a:latin typeface="Arial" panose="020B0604020202020204" pitchFamily="34" charset="0"/>
            </a:rPr>
            <a:t>арван дөрвөн мянган нэгж /2700-14000/-тэй тэнцэх хэмжээний төгрөгөөр торгох, .</a:t>
          </a:r>
          <a:endParaRPr lang="en-US" sz="1200" kern="1200" dirty="0"/>
        </a:p>
      </dsp:txBody>
      <dsp:txXfrm>
        <a:off x="76035" y="1108740"/>
        <a:ext cx="2345418" cy="1252467"/>
      </dsp:txXfrm>
    </dsp:sp>
    <dsp:sp modelId="{D7D00DE7-C2DF-467D-B2C6-6765E68721E1}">
      <dsp:nvSpPr>
        <dsp:cNvPr id="0" name=""/>
        <dsp:cNvSpPr/>
      </dsp:nvSpPr>
      <dsp:spPr>
        <a:xfrm>
          <a:off x="2613407" y="1040984"/>
          <a:ext cx="2480930" cy="1387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kern="1200" dirty="0">
              <a:solidFill>
                <a:srgbClr val="333333"/>
              </a:solidFill>
              <a:latin typeface="Arial" panose="020B0604020202020204" pitchFamily="34" charset="0"/>
            </a:rPr>
            <a:t>эсхүл зургаан сараас гурван жил  /6 сар-3 жил/ хүртэл хугацаагаар зорчих эрхийг хязгаарлах</a:t>
          </a:r>
          <a:endParaRPr lang="en-US" sz="1200" kern="1200" dirty="0"/>
        </a:p>
      </dsp:txBody>
      <dsp:txXfrm>
        <a:off x="2681163" y="1108740"/>
        <a:ext cx="2345418" cy="1252467"/>
      </dsp:txXfrm>
    </dsp:sp>
    <dsp:sp modelId="{4F0A02E3-BC39-4172-B408-66E918ECA2BF}">
      <dsp:nvSpPr>
        <dsp:cNvPr id="0" name=""/>
        <dsp:cNvSpPr/>
      </dsp:nvSpPr>
      <dsp:spPr>
        <a:xfrm>
          <a:off x="5218534" y="1040984"/>
          <a:ext cx="2480930" cy="1387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mn-MN" sz="1200" kern="1200" dirty="0">
              <a:solidFill>
                <a:srgbClr val="333333"/>
              </a:solidFill>
              <a:latin typeface="Arial" panose="020B0604020202020204" pitchFamily="34" charset="0"/>
            </a:rPr>
            <a:t>эсхүл зургаан сараас гурван жил хүртэл /6 сар-3 жил/ хугацаагаар хорих ял шийтгэнэ.</a:t>
          </a:r>
        </a:p>
        <a:p>
          <a:pPr lvl="0" defTabSz="488950">
            <a:lnSpc>
              <a:spcPct val="90000"/>
            </a:lnSpc>
            <a:spcBef>
              <a:spcPct val="0"/>
            </a:spcBef>
            <a:spcAft>
              <a:spcPct val="35000"/>
            </a:spcAft>
            <a:buNone/>
          </a:pPr>
          <a:endParaRPr lang="en-US" sz="1200" kern="1200" dirty="0"/>
        </a:p>
      </dsp:txBody>
      <dsp:txXfrm>
        <a:off x="5286290" y="1108740"/>
        <a:ext cx="2345418" cy="12524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CEC2F-3AAB-4DA3-9FFC-3B87C61DA1DF}">
      <dsp:nvSpPr>
        <dsp:cNvPr id="0" name=""/>
        <dsp:cNvSpPr/>
      </dsp:nvSpPr>
      <dsp:spPr>
        <a:xfrm>
          <a:off x="343590" y="1161037"/>
          <a:ext cx="3198965" cy="19035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mn-MN" sz="1500" b="0" i="1" kern="1200" dirty="0">
              <a:solidFill>
                <a:srgbClr val="333333"/>
              </a:solidFill>
              <a:latin typeface="Arial" panose="020B0604020202020204" pitchFamily="34" charset="0"/>
            </a:rPr>
            <a:t>Хувьдаа давуу байдал тогтоох</a:t>
          </a:r>
          <a:endParaRPr lang="en-US" sz="1500" b="0" kern="1200" dirty="0"/>
        </a:p>
        <a:p>
          <a:pPr marL="114300" lvl="1" indent="-114300" algn="l" defTabSz="666750">
            <a:lnSpc>
              <a:spcPct val="90000"/>
            </a:lnSpc>
            <a:spcBef>
              <a:spcPct val="0"/>
            </a:spcBef>
            <a:spcAft>
              <a:spcPct val="15000"/>
            </a:spcAft>
            <a:buChar char="•"/>
          </a:pPr>
          <a:r>
            <a:rPr lang="mn-MN" sz="1500" b="0" i="1" kern="1200" dirty="0">
              <a:solidFill>
                <a:srgbClr val="333333"/>
              </a:solidFill>
              <a:latin typeface="Arial" panose="020B0604020202020204" pitchFamily="34" charset="0"/>
            </a:rPr>
            <a:t>бусдад давуу байдал тогтоох</a:t>
          </a:r>
          <a:endParaRPr lang="en-US" sz="1500" b="0" kern="1200" dirty="0"/>
        </a:p>
        <a:p>
          <a:pPr marL="114300" lvl="1" indent="-114300" algn="l" defTabSz="666750">
            <a:lnSpc>
              <a:spcPct val="90000"/>
            </a:lnSpc>
            <a:spcBef>
              <a:spcPct val="0"/>
            </a:spcBef>
            <a:spcAft>
              <a:spcPct val="15000"/>
            </a:spcAft>
            <a:buChar char="•"/>
          </a:pPr>
          <a:r>
            <a:rPr lang="mn-MN" sz="1500" b="0" i="1" kern="1200" dirty="0">
              <a:solidFill>
                <a:srgbClr val="333333"/>
              </a:solidFill>
              <a:latin typeface="Arial" panose="020B0604020202020204" pitchFamily="34" charset="0"/>
            </a:rPr>
            <a:t>ашиг хонжоо олох зорилгоор </a:t>
          </a:r>
          <a:endParaRPr lang="en-US" sz="1500" b="0" kern="1200" dirty="0"/>
        </a:p>
      </dsp:txBody>
      <dsp:txXfrm>
        <a:off x="387395" y="1204842"/>
        <a:ext cx="3111355" cy="1408017"/>
      </dsp:txXfrm>
    </dsp:sp>
    <dsp:sp modelId="{0F17D25B-940F-4465-B73E-ADC21595C1FE}">
      <dsp:nvSpPr>
        <dsp:cNvPr id="0" name=""/>
        <dsp:cNvSpPr/>
      </dsp:nvSpPr>
      <dsp:spPr>
        <a:xfrm rot="488286">
          <a:off x="1254887" y="660595"/>
          <a:ext cx="3396334" cy="3396334"/>
        </a:xfrm>
        <a:prstGeom prst="leftCircularArrow">
          <a:avLst>
            <a:gd name="adj1" fmla="val 2882"/>
            <a:gd name="adj2" fmla="val 352440"/>
            <a:gd name="adj3" fmla="val 2261154"/>
            <a:gd name="adj4" fmla="val 9157693"/>
            <a:gd name="adj5" fmla="val 33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B001FA-D15E-448D-9585-4233C4FEE437}">
      <dsp:nvSpPr>
        <dsp:cNvPr id="0" name=""/>
        <dsp:cNvSpPr/>
      </dsp:nvSpPr>
      <dsp:spPr>
        <a:xfrm>
          <a:off x="961164" y="2617890"/>
          <a:ext cx="2051457" cy="815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n-MN" sz="1600" b="1" i="1" kern="1200" dirty="0">
              <a:solidFill>
                <a:schemeClr val="bg2">
                  <a:lumMod val="25000"/>
                </a:schemeClr>
              </a:solidFill>
            </a:rPr>
            <a:t>Хуулийн этгээдийн удирдах, гүйцэтгэх албан тушаалтан</a:t>
          </a:r>
          <a:endParaRPr lang="en-US" sz="1600" b="1" kern="1200" dirty="0">
            <a:solidFill>
              <a:schemeClr val="bg2">
                <a:lumMod val="25000"/>
              </a:schemeClr>
            </a:solidFill>
          </a:endParaRPr>
        </a:p>
      </dsp:txBody>
      <dsp:txXfrm>
        <a:off x="985058" y="2641784"/>
        <a:ext cx="2003669" cy="768008"/>
      </dsp:txXfrm>
    </dsp:sp>
    <dsp:sp modelId="{4D953E58-A28B-4923-978D-B862B28E368F}">
      <dsp:nvSpPr>
        <dsp:cNvPr id="0" name=""/>
        <dsp:cNvSpPr/>
      </dsp:nvSpPr>
      <dsp:spPr>
        <a:xfrm>
          <a:off x="3767649" y="1039685"/>
          <a:ext cx="2972215" cy="22778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ctr" defTabSz="711200">
            <a:lnSpc>
              <a:spcPct val="90000"/>
            </a:lnSpc>
            <a:spcBef>
              <a:spcPct val="0"/>
            </a:spcBef>
            <a:spcAft>
              <a:spcPct val="15000"/>
            </a:spcAft>
            <a:buNone/>
          </a:pPr>
          <a:r>
            <a:rPr lang="mn-MN" sz="1600" i="1" kern="1200" dirty="0">
              <a:solidFill>
                <a:srgbClr val="333333"/>
              </a:solidFill>
              <a:latin typeface="Arial" panose="020B0604020202020204" pitchFamily="34" charset="0"/>
            </a:rPr>
            <a:t>үлэмж хэмжээний хохирол учруулсан /</a:t>
          </a:r>
          <a:r>
            <a:rPr lang="mn-MN" sz="1200" i="1" kern="1200" dirty="0">
              <a:solidFill>
                <a:srgbClr val="333333"/>
              </a:solidFill>
              <a:latin typeface="Arial" panose="020B0604020202020204" pitchFamily="34" charset="0"/>
            </a:rPr>
            <a:t>2.5.</a:t>
          </a:r>
          <a:r>
            <a:rPr lang="mn-MN" sz="1400" b="0" i="1" kern="1200" dirty="0"/>
            <a:t>4.2.“үлэмж хэмжээний хохирол” гэж арван мянган нэгжтэй тэнцэх хэмжээний төгрөг, түүнээс дээш хэмжээг ойлгоно./</a:t>
          </a:r>
          <a:r>
            <a:rPr lang="mn-MN" sz="1400" i="1" kern="1200" dirty="0">
              <a:solidFill>
                <a:srgbClr val="333333"/>
              </a:solidFill>
              <a:latin typeface="Arial" panose="020B0604020202020204" pitchFamily="34" charset="0"/>
            </a:rPr>
            <a:t> </a:t>
          </a:r>
          <a:endParaRPr lang="en-US" sz="1400" kern="1200" dirty="0"/>
        </a:p>
      </dsp:txBody>
      <dsp:txXfrm>
        <a:off x="3820069" y="1580216"/>
        <a:ext cx="2867375" cy="1684902"/>
      </dsp:txXfrm>
    </dsp:sp>
    <dsp:sp modelId="{C8B14619-2678-4396-B3AA-534686376EE1}">
      <dsp:nvSpPr>
        <dsp:cNvPr id="0" name=""/>
        <dsp:cNvSpPr/>
      </dsp:nvSpPr>
      <dsp:spPr>
        <a:xfrm rot="21372533">
          <a:off x="4754700" y="-78409"/>
          <a:ext cx="3223555" cy="3223555"/>
        </a:xfrm>
        <a:prstGeom prst="circularArrow">
          <a:avLst>
            <a:gd name="adj1" fmla="val 3037"/>
            <a:gd name="adj2" fmla="val 372680"/>
            <a:gd name="adj3" fmla="val 19825358"/>
            <a:gd name="adj4" fmla="val 12949059"/>
            <a:gd name="adj5" fmla="val 35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A9DC91-07FD-4ED6-B2EB-A8BF0BE93797}">
      <dsp:nvSpPr>
        <dsp:cNvPr id="0" name=""/>
        <dsp:cNvSpPr/>
      </dsp:nvSpPr>
      <dsp:spPr>
        <a:xfrm>
          <a:off x="4333199" y="414080"/>
          <a:ext cx="2291313" cy="11715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mn-MN" sz="1200" b="1" i="1" kern="1200" dirty="0">
              <a:solidFill>
                <a:srgbClr val="333333"/>
              </a:solidFill>
              <a:latin typeface="Arial" panose="020B0604020202020204" pitchFamily="34" charset="0"/>
            </a:rPr>
            <a:t>хууль, түүнд нийцүүлэн гаргасан захиргааны хэм хэмжээний акт, хэлцэл, дүрмээр олгогдсон албан тушаалын эрх мэдлээ урвуулан ашигласны улмаас </a:t>
          </a:r>
          <a:endParaRPr lang="en-US" sz="1200" b="1" kern="1200" dirty="0"/>
        </a:p>
      </dsp:txBody>
      <dsp:txXfrm>
        <a:off x="4367513" y="448394"/>
        <a:ext cx="2222685" cy="1102946"/>
      </dsp:txXfrm>
    </dsp:sp>
    <dsp:sp modelId="{7066B6C2-02D0-40EF-A4F5-E495B63A0D83}">
      <dsp:nvSpPr>
        <dsp:cNvPr id="0" name=""/>
        <dsp:cNvSpPr/>
      </dsp:nvSpPr>
      <dsp:spPr>
        <a:xfrm>
          <a:off x="6934310" y="895299"/>
          <a:ext cx="2782737" cy="2330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mn-MN" sz="1200" b="0" i="1" kern="1200" dirty="0">
              <a:solidFill>
                <a:srgbClr val="333333"/>
              </a:solidFill>
              <a:latin typeface="Arial" panose="020B0604020202020204" pitchFamily="34" charset="0"/>
            </a:rPr>
            <a:t>хоёр мянга долоон зуун нэгжээс арван дөрвөн мянган нэгжтэй тэнцэх хэмжээ /2700-14000/-ний төгрөгөөр торгох, </a:t>
          </a:r>
          <a:endParaRPr lang="en-US" sz="1200" b="0" kern="1200" dirty="0"/>
        </a:p>
        <a:p>
          <a:pPr marL="114300" lvl="1" indent="-114300" algn="l" defTabSz="533400">
            <a:lnSpc>
              <a:spcPct val="90000"/>
            </a:lnSpc>
            <a:spcBef>
              <a:spcPct val="0"/>
            </a:spcBef>
            <a:spcAft>
              <a:spcPct val="15000"/>
            </a:spcAft>
            <a:buChar char="•"/>
          </a:pPr>
          <a:r>
            <a:rPr lang="mn-MN" sz="1200" b="0" i="1" kern="1200" dirty="0">
              <a:solidFill>
                <a:srgbClr val="333333"/>
              </a:solidFill>
              <a:latin typeface="Arial" panose="020B0604020202020204" pitchFamily="34" charset="0"/>
            </a:rPr>
            <a:t>эсхүл зургаан сараас гурван жил хүртэл хугацаа /6 сараас 3 жил/-аар зорчих эрхийг хязгаарлах, </a:t>
          </a:r>
          <a:endParaRPr lang="en-US" sz="1200" b="0" kern="1200" dirty="0"/>
        </a:p>
        <a:p>
          <a:pPr marL="114300" lvl="1" indent="-114300" algn="l" defTabSz="533400">
            <a:lnSpc>
              <a:spcPct val="90000"/>
            </a:lnSpc>
            <a:spcBef>
              <a:spcPct val="0"/>
            </a:spcBef>
            <a:spcAft>
              <a:spcPct val="15000"/>
            </a:spcAft>
            <a:buChar char="•"/>
          </a:pPr>
          <a:r>
            <a:rPr lang="mn-MN" sz="1200" b="0" i="1" kern="1200" dirty="0">
              <a:solidFill>
                <a:srgbClr val="333333"/>
              </a:solidFill>
              <a:latin typeface="Arial" panose="020B0604020202020204" pitchFamily="34" charset="0"/>
            </a:rPr>
            <a:t>бол эсхүл зургаан сараас гурван жил хүртэл хугацаа /6 сараас 3 жил/-аар хорих ял шийтгэнэ</a:t>
          </a:r>
          <a:endParaRPr lang="en-US" sz="1200" b="0" kern="1200" dirty="0"/>
        </a:p>
      </dsp:txBody>
      <dsp:txXfrm>
        <a:off x="6987952" y="948941"/>
        <a:ext cx="2675453" cy="1724186"/>
      </dsp:txXfrm>
    </dsp:sp>
    <dsp:sp modelId="{B92556C6-FA3C-4468-A9AB-C7949CD34D6D}">
      <dsp:nvSpPr>
        <dsp:cNvPr id="0" name=""/>
        <dsp:cNvSpPr/>
      </dsp:nvSpPr>
      <dsp:spPr>
        <a:xfrm>
          <a:off x="8971326" y="3009750"/>
          <a:ext cx="936244" cy="3763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mn-MN" sz="1800" b="1" kern="1200" dirty="0">
              <a:solidFill>
                <a:schemeClr val="bg2">
                  <a:lumMod val="25000"/>
                </a:schemeClr>
              </a:solidFill>
            </a:rPr>
            <a:t>Ял</a:t>
          </a:r>
          <a:endParaRPr lang="en-US" sz="1800" b="1" kern="1200" dirty="0">
            <a:solidFill>
              <a:schemeClr val="bg2">
                <a:lumMod val="25000"/>
              </a:schemeClr>
            </a:solidFill>
          </a:endParaRPr>
        </a:p>
      </dsp:txBody>
      <dsp:txXfrm>
        <a:off x="8982350" y="3020774"/>
        <a:ext cx="914196" cy="354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8C46E-FD24-41A6-837A-08E5E981F4FF}">
      <dsp:nvSpPr>
        <dsp:cNvPr id="0" name=""/>
        <dsp:cNvSpPr/>
      </dsp:nvSpPr>
      <dsp:spPr>
        <a:xfrm>
          <a:off x="9484" y="792"/>
          <a:ext cx="10717718" cy="888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n-MN" sz="2400" kern="1200" dirty="0">
              <a:latin typeface="Arial" panose="020B0604020202020204" pitchFamily="34" charset="0"/>
              <a:cs typeface="Arial" panose="020B0604020202020204" pitchFamily="34" charset="0"/>
            </a:rPr>
            <a:t>ХУУЛИЙН ТАЙЛБАР </a:t>
          </a:r>
          <a:endParaRPr lang="en-US" sz="2400" kern="1200" dirty="0">
            <a:latin typeface="Arial" panose="020B0604020202020204" pitchFamily="34" charset="0"/>
            <a:cs typeface="Arial" panose="020B0604020202020204" pitchFamily="34" charset="0"/>
          </a:endParaRPr>
        </a:p>
      </dsp:txBody>
      <dsp:txXfrm>
        <a:off x="9484" y="792"/>
        <a:ext cx="10717718" cy="888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760D-F252-4064-B962-E618D19FB090}">
      <dsp:nvSpPr>
        <dsp:cNvPr id="0" name=""/>
        <dsp:cNvSpPr/>
      </dsp:nvSpPr>
      <dsp:spPr>
        <a:xfrm>
          <a:off x="17" y="1261400"/>
          <a:ext cx="2291227" cy="18897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Өөртөө, </a:t>
          </a:r>
          <a:r>
            <a:rPr lang="en-US" sz="2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бусдад</a:t>
          </a:r>
          <a:r>
            <a:rPr lang="en-US" sz="2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давуу</a:t>
          </a:r>
          <a:r>
            <a:rPr lang="en-US" sz="2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a:t>
          </a:r>
          <a:r>
            <a:rPr lang="en-US" sz="2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бий</a:t>
          </a:r>
          <a:r>
            <a:rPr lang="en-US" sz="2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болгох</a:t>
          </a:r>
          <a:r>
            <a:rPr lang="en-US" sz="2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2000" b="1" kern="1200" dirty="0"/>
        </a:p>
      </dsp:txBody>
      <dsp:txXfrm>
        <a:off x="43506" y="1304889"/>
        <a:ext cx="2204249" cy="1397852"/>
      </dsp:txXfrm>
    </dsp:sp>
    <dsp:sp modelId="{FB432DF6-7FB5-4642-8330-045E9C33D364}">
      <dsp:nvSpPr>
        <dsp:cNvPr id="0" name=""/>
        <dsp:cNvSpPr/>
      </dsp:nvSpPr>
      <dsp:spPr>
        <a:xfrm>
          <a:off x="1007059" y="1146946"/>
          <a:ext cx="2741311" cy="2741311"/>
        </a:xfrm>
        <a:prstGeom prst="leftCircularArrow">
          <a:avLst>
            <a:gd name="adj1" fmla="val 3923"/>
            <a:gd name="adj2" fmla="val 491790"/>
            <a:gd name="adj3" fmla="val 2392071"/>
            <a:gd name="adj4" fmla="val 9149259"/>
            <a:gd name="adj5" fmla="val 45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306B89-3439-4970-B6F8-B2B66F128543}">
      <dsp:nvSpPr>
        <dsp:cNvPr id="0" name=""/>
        <dsp:cNvSpPr/>
      </dsp:nvSpPr>
      <dsp:spPr>
        <a:xfrm>
          <a:off x="509179" y="2825374"/>
          <a:ext cx="2036647" cy="651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mn-MN" sz="3200" kern="1200" dirty="0"/>
            <a:t>Зорилго</a:t>
          </a:r>
          <a:endParaRPr lang="en-US" sz="3200" kern="1200" dirty="0"/>
        </a:p>
      </dsp:txBody>
      <dsp:txXfrm>
        <a:off x="528264" y="2844459"/>
        <a:ext cx="1998477" cy="613449"/>
      </dsp:txXfrm>
    </dsp:sp>
    <dsp:sp modelId="{B1719A17-E46A-4F82-AAB6-8072C4FEF2E8}">
      <dsp:nvSpPr>
        <dsp:cNvPr id="0" name=""/>
        <dsp:cNvSpPr/>
      </dsp:nvSpPr>
      <dsp:spPr>
        <a:xfrm>
          <a:off x="3057994" y="1261400"/>
          <a:ext cx="2291227" cy="18897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err="1">
              <a:latin typeface="Arial" panose="020B0604020202020204" pitchFamily="34" charset="0"/>
              <a:cs typeface="Arial" panose="020B0604020202020204" pitchFamily="34" charset="0"/>
            </a:rPr>
            <a:t>хууль</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захиргааны</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хэм</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хэмжээний</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акт</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хэлцлээр</a:t>
          </a:r>
          <a:r>
            <a:rPr lang="en-US" sz="1600" b="1" kern="1200" dirty="0">
              <a:latin typeface="Arial" panose="020B0604020202020204" pitchFamily="34" charset="0"/>
              <a:cs typeface="Arial" panose="020B0604020202020204" pitchFamily="34" charset="0"/>
            </a:rPr>
            <a:t> үүрэг </a:t>
          </a:r>
          <a:r>
            <a:rPr lang="en-US" sz="1600" b="1" kern="1200" dirty="0" err="1">
              <a:latin typeface="Arial" panose="020B0604020202020204" pitchFamily="34" charset="0"/>
              <a:cs typeface="Arial" panose="020B0604020202020204" pitchFamily="34" charset="0"/>
            </a:rPr>
            <a:t>хүлээсэн</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хүн</a:t>
          </a:r>
          <a:r>
            <a:rPr lang="en-US" sz="1600" b="1" kern="1200" dirty="0">
              <a:latin typeface="Arial" panose="020B0604020202020204" pitchFamily="34" charset="0"/>
              <a:cs typeface="Arial" panose="020B0604020202020204" pitchFamily="34" charset="0"/>
            </a:rPr>
            <a:t>, эсхүл нийтийн </a:t>
          </a:r>
          <a:r>
            <a:rPr lang="en-US" sz="1600" b="1" kern="1200" dirty="0" err="1">
              <a:latin typeface="Arial" panose="020B0604020202020204" pitchFamily="34" charset="0"/>
              <a:cs typeface="Arial" panose="020B0604020202020204" pitchFamily="34" charset="0"/>
            </a:rPr>
            <a:t>албан</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тушаалтан</a:t>
          </a:r>
          <a:r>
            <a:rPr lang="mn-MN" sz="1600" b="1" kern="1200" dirty="0">
              <a:latin typeface="Arial" panose="020B0604020202020204" pitchFamily="34" charset="0"/>
              <a:cs typeface="Arial" panose="020B0604020202020204" pitchFamily="34" charset="0"/>
            </a:rPr>
            <a:t>д</a:t>
          </a:r>
          <a:endParaRPr lang="en-US" sz="1600" b="1" kern="1200" dirty="0">
            <a:latin typeface="Arial" panose="020B0604020202020204" pitchFamily="34" charset="0"/>
            <a:cs typeface="Arial" panose="020B0604020202020204" pitchFamily="34" charset="0"/>
          </a:endParaRPr>
        </a:p>
      </dsp:txBody>
      <dsp:txXfrm>
        <a:off x="3101483" y="1709842"/>
        <a:ext cx="2204249" cy="1397852"/>
      </dsp:txXfrm>
    </dsp:sp>
    <dsp:sp modelId="{7D29CEF1-074E-4E80-A857-2CB9C3D9C4BA}">
      <dsp:nvSpPr>
        <dsp:cNvPr id="0" name=""/>
        <dsp:cNvSpPr/>
      </dsp:nvSpPr>
      <dsp:spPr>
        <a:xfrm>
          <a:off x="4386554" y="517624"/>
          <a:ext cx="3038128" cy="3038128"/>
        </a:xfrm>
        <a:prstGeom prst="circularArrow">
          <a:avLst>
            <a:gd name="adj1" fmla="val 3540"/>
            <a:gd name="adj2" fmla="val 439676"/>
            <a:gd name="adj3" fmla="val 19165607"/>
            <a:gd name="adj4" fmla="val 12356305"/>
            <a:gd name="adj5" fmla="val 41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6D93ED-72A4-45B1-A84D-E11E8FD6A247}">
      <dsp:nvSpPr>
        <dsp:cNvPr id="0" name=""/>
        <dsp:cNvSpPr/>
      </dsp:nvSpPr>
      <dsp:spPr>
        <a:xfrm>
          <a:off x="3567156" y="1011875"/>
          <a:ext cx="2036647" cy="499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mn-MN" sz="2400" kern="1200" dirty="0"/>
            <a:t>хэнд</a:t>
          </a:r>
          <a:endParaRPr lang="en-US" sz="2400" kern="1200" dirty="0"/>
        </a:p>
      </dsp:txBody>
      <dsp:txXfrm>
        <a:off x="3581773" y="1026492"/>
        <a:ext cx="2007413" cy="469814"/>
      </dsp:txXfrm>
    </dsp:sp>
    <dsp:sp modelId="{D5786C2E-7E4F-44C3-B3F0-3F2D547012FD}">
      <dsp:nvSpPr>
        <dsp:cNvPr id="0" name=""/>
        <dsp:cNvSpPr/>
      </dsp:nvSpPr>
      <dsp:spPr>
        <a:xfrm>
          <a:off x="6115971" y="1261400"/>
          <a:ext cx="2291227" cy="18897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албаны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чиг</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үүрэг,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бүрэн</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тушаалын</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байдалтай</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нь</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холбогдуула</a:t>
          </a:r>
          <a:r>
            <a:rPr lang="mn-MN"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a:t>
          </a:r>
          <a:endParaRPr lang="en-US" sz="1600" b="1" kern="1200" dirty="0"/>
        </a:p>
      </dsp:txBody>
      <dsp:txXfrm>
        <a:off x="6159460" y="1304889"/>
        <a:ext cx="2204249" cy="1397852"/>
      </dsp:txXfrm>
    </dsp:sp>
    <dsp:sp modelId="{B94BF14D-46A0-4340-A0D4-35DEF55C4355}">
      <dsp:nvSpPr>
        <dsp:cNvPr id="0" name=""/>
        <dsp:cNvSpPr/>
      </dsp:nvSpPr>
      <dsp:spPr>
        <a:xfrm>
          <a:off x="6578286" y="1345972"/>
          <a:ext cx="2739661" cy="2739661"/>
        </a:xfrm>
        <a:prstGeom prst="leftCircularArrow">
          <a:avLst>
            <a:gd name="adj1" fmla="val 3926"/>
            <a:gd name="adj2" fmla="val 492114"/>
            <a:gd name="adj3" fmla="val 2271493"/>
            <a:gd name="adj4" fmla="val 9028357"/>
            <a:gd name="adj5" fmla="val 458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AC79FA-974E-472C-9678-C61862734107}">
      <dsp:nvSpPr>
        <dsp:cNvPr id="0" name=""/>
        <dsp:cNvSpPr/>
      </dsp:nvSpPr>
      <dsp:spPr>
        <a:xfrm>
          <a:off x="6625133" y="2746230"/>
          <a:ext cx="2036647" cy="8099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6648854" y="2769951"/>
        <a:ext cx="1989205" cy="762465"/>
      </dsp:txXfrm>
    </dsp:sp>
    <dsp:sp modelId="{9EFD3763-32C3-48E0-84B3-AF08476F5D17}">
      <dsp:nvSpPr>
        <dsp:cNvPr id="0" name=""/>
        <dsp:cNvSpPr/>
      </dsp:nvSpPr>
      <dsp:spPr>
        <a:xfrm>
          <a:off x="9173948" y="915621"/>
          <a:ext cx="2291227" cy="25764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зүйл</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өгсөн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200" kern="1200" dirty="0"/>
        </a:p>
        <a:p>
          <a:pPr marL="114300" lvl="1" indent="-114300" algn="l" defTabSz="533400">
            <a:lnSpc>
              <a:spcPct val="90000"/>
            </a:lnSpc>
            <a:spcBef>
              <a:spcPct val="0"/>
            </a:spcBef>
            <a:spcAft>
              <a:spcPct val="15000"/>
            </a:spcAft>
            <a:buChar char="•"/>
          </a:pP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эдийн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баялаг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тэдгээрийг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өмчлөх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шилжүүлсэн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mn-MN"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эсхүл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хөнгөлөлттэй</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үйлчилгээ</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үзүүлсэн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эдгээрийг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амласан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санал</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болгосон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sp:txBody>
      <dsp:txXfrm>
        <a:off x="9233239" y="1527005"/>
        <a:ext cx="2172645" cy="1905761"/>
      </dsp:txXfrm>
    </dsp:sp>
    <dsp:sp modelId="{9FE1ECEA-3D9E-4E35-8613-DE798253BD28}">
      <dsp:nvSpPr>
        <dsp:cNvPr id="0" name=""/>
        <dsp:cNvSpPr/>
      </dsp:nvSpPr>
      <dsp:spPr>
        <a:xfrm>
          <a:off x="9632173" y="754671"/>
          <a:ext cx="2036647" cy="4228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mn-MN" sz="2400" kern="1200" dirty="0"/>
            <a:t>Хахууль</a:t>
          </a:r>
          <a:endParaRPr lang="en-US" sz="2400" kern="1200" dirty="0"/>
        </a:p>
      </dsp:txBody>
      <dsp:txXfrm>
        <a:off x="9644559" y="767057"/>
        <a:ext cx="2011875" cy="398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760D-F252-4064-B962-E618D19FB090}">
      <dsp:nvSpPr>
        <dsp:cNvPr id="0" name=""/>
        <dsp:cNvSpPr/>
      </dsp:nvSpPr>
      <dsp:spPr>
        <a:xfrm>
          <a:off x="2312" y="1400037"/>
          <a:ext cx="2309122" cy="1904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Өөртөө,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бусдад</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давуу</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бий</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болгох</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b="1" kern="1200" dirty="0"/>
        </a:p>
      </dsp:txBody>
      <dsp:txXfrm>
        <a:off x="46141" y="1443866"/>
        <a:ext cx="2221464" cy="1408768"/>
      </dsp:txXfrm>
    </dsp:sp>
    <dsp:sp modelId="{FB432DF6-7FB5-4642-8330-045E9C33D364}">
      <dsp:nvSpPr>
        <dsp:cNvPr id="0" name=""/>
        <dsp:cNvSpPr/>
      </dsp:nvSpPr>
      <dsp:spPr>
        <a:xfrm>
          <a:off x="1059680" y="1263272"/>
          <a:ext cx="2719778" cy="2719778"/>
        </a:xfrm>
        <a:prstGeom prst="leftCircularArrow">
          <a:avLst>
            <a:gd name="adj1" fmla="val 3738"/>
            <a:gd name="adj2" fmla="val 466457"/>
            <a:gd name="adj3" fmla="val 2551831"/>
            <a:gd name="adj4" fmla="val 9334353"/>
            <a:gd name="adj5" fmla="val 43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306B89-3439-4970-B6F8-B2B66F128543}">
      <dsp:nvSpPr>
        <dsp:cNvPr id="0" name=""/>
        <dsp:cNvSpPr/>
      </dsp:nvSpPr>
      <dsp:spPr>
        <a:xfrm>
          <a:off x="515450" y="3092107"/>
          <a:ext cx="2052553" cy="424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mn-MN" sz="3200" kern="1200" dirty="0"/>
            <a:t>Зорилго</a:t>
          </a:r>
          <a:endParaRPr lang="en-US" sz="3200" kern="1200" dirty="0"/>
        </a:p>
      </dsp:txBody>
      <dsp:txXfrm>
        <a:off x="527896" y="3104553"/>
        <a:ext cx="2027661" cy="400055"/>
      </dsp:txXfrm>
    </dsp:sp>
    <dsp:sp modelId="{B1719A17-E46A-4F82-AAB6-8072C4FEF2E8}">
      <dsp:nvSpPr>
        <dsp:cNvPr id="0" name=""/>
        <dsp:cNvSpPr/>
      </dsp:nvSpPr>
      <dsp:spPr>
        <a:xfrm>
          <a:off x="3052131" y="1400037"/>
          <a:ext cx="2309122" cy="1904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err="1">
              <a:latin typeface="Arial" panose="020B0604020202020204" pitchFamily="34" charset="0"/>
              <a:cs typeface="Arial" panose="020B0604020202020204" pitchFamily="34" charset="0"/>
            </a:rPr>
            <a:t>хууль</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захиргааны</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хэм</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хэмжээний</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акт</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хэлцлээр</a:t>
          </a:r>
          <a:r>
            <a:rPr lang="en-US" sz="1600" b="1" kern="1200" dirty="0">
              <a:latin typeface="Arial" panose="020B0604020202020204" pitchFamily="34" charset="0"/>
              <a:cs typeface="Arial" panose="020B0604020202020204" pitchFamily="34" charset="0"/>
            </a:rPr>
            <a:t> үүрэг </a:t>
          </a:r>
          <a:r>
            <a:rPr lang="en-US" sz="1600" b="1" kern="1200" dirty="0" err="1">
              <a:latin typeface="Arial" panose="020B0604020202020204" pitchFamily="34" charset="0"/>
              <a:cs typeface="Arial" panose="020B0604020202020204" pitchFamily="34" charset="0"/>
            </a:rPr>
            <a:t>хүлээсэн</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хүн</a:t>
          </a:r>
          <a:r>
            <a:rPr lang="en-US" sz="1600" b="1" kern="1200" dirty="0">
              <a:latin typeface="Arial" panose="020B0604020202020204" pitchFamily="34" charset="0"/>
              <a:cs typeface="Arial" panose="020B0604020202020204" pitchFamily="34" charset="0"/>
            </a:rPr>
            <a:t>, эсхүл нийтийн </a:t>
          </a:r>
          <a:r>
            <a:rPr lang="en-US" sz="1600" b="1" kern="1200" dirty="0" err="1">
              <a:latin typeface="Arial" panose="020B0604020202020204" pitchFamily="34" charset="0"/>
              <a:cs typeface="Arial" panose="020B0604020202020204" pitchFamily="34" charset="0"/>
            </a:rPr>
            <a:t>албан</a:t>
          </a:r>
          <a:r>
            <a:rPr lang="en-US" sz="1600" b="1" kern="1200" dirty="0">
              <a:latin typeface="Arial" panose="020B0604020202020204" pitchFamily="34" charset="0"/>
              <a:cs typeface="Arial" panose="020B0604020202020204" pitchFamily="34" charset="0"/>
            </a:rPr>
            <a:t> </a:t>
          </a:r>
          <a:r>
            <a:rPr lang="en-US" sz="1600" b="1" kern="1200" dirty="0" err="1">
              <a:latin typeface="Arial" panose="020B0604020202020204" pitchFamily="34" charset="0"/>
              <a:cs typeface="Arial" panose="020B0604020202020204" pitchFamily="34" charset="0"/>
            </a:rPr>
            <a:t>тушаалтан</a:t>
          </a:r>
          <a:r>
            <a:rPr lang="mn-MN" sz="1600" b="1" kern="1200" dirty="0">
              <a:latin typeface="Arial" panose="020B0604020202020204" pitchFamily="34" charset="0"/>
              <a:cs typeface="Arial" panose="020B0604020202020204" pitchFamily="34" charset="0"/>
            </a:rPr>
            <a:t>д</a:t>
          </a:r>
          <a:endParaRPr lang="en-US" sz="1600" b="1" kern="1200" dirty="0">
            <a:latin typeface="Arial" panose="020B0604020202020204" pitchFamily="34" charset="0"/>
            <a:cs typeface="Arial" panose="020B0604020202020204" pitchFamily="34" charset="0"/>
          </a:endParaRPr>
        </a:p>
      </dsp:txBody>
      <dsp:txXfrm>
        <a:off x="3095960" y="1851982"/>
        <a:ext cx="2221464" cy="1408768"/>
      </dsp:txXfrm>
    </dsp:sp>
    <dsp:sp modelId="{7D29CEF1-074E-4E80-A857-2CB9C3D9C4BA}">
      <dsp:nvSpPr>
        <dsp:cNvPr id="0" name=""/>
        <dsp:cNvSpPr/>
      </dsp:nvSpPr>
      <dsp:spPr>
        <a:xfrm rot="21047186">
          <a:off x="4427338" y="748775"/>
          <a:ext cx="3010225" cy="3010225"/>
        </a:xfrm>
        <a:prstGeom prst="circularArrow">
          <a:avLst>
            <a:gd name="adj1" fmla="val 3377"/>
            <a:gd name="adj2" fmla="val 417833"/>
            <a:gd name="adj3" fmla="val 19189994"/>
            <a:gd name="adj4" fmla="val 12358849"/>
            <a:gd name="adj5" fmla="val 39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6D93ED-72A4-45B1-A84D-E11E8FD6A247}">
      <dsp:nvSpPr>
        <dsp:cNvPr id="0" name=""/>
        <dsp:cNvSpPr/>
      </dsp:nvSpPr>
      <dsp:spPr>
        <a:xfrm>
          <a:off x="3565270" y="1144719"/>
          <a:ext cx="2052553" cy="510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mn-MN" sz="2700" kern="1200" dirty="0"/>
            <a:t>хэнд</a:t>
          </a:r>
          <a:endParaRPr lang="en-US" sz="2700" kern="1200" dirty="0"/>
        </a:p>
      </dsp:txBody>
      <dsp:txXfrm>
        <a:off x="3580226" y="1159675"/>
        <a:ext cx="2022641" cy="480723"/>
      </dsp:txXfrm>
    </dsp:sp>
    <dsp:sp modelId="{D5786C2E-7E4F-44C3-B3F0-3F2D547012FD}">
      <dsp:nvSpPr>
        <dsp:cNvPr id="0" name=""/>
        <dsp:cNvSpPr/>
      </dsp:nvSpPr>
      <dsp:spPr>
        <a:xfrm>
          <a:off x="6101951" y="1400037"/>
          <a:ext cx="2309122" cy="1904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албаны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чиг</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үүрэг,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бүрэн</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тушаалын</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байдалтай</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нь</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холбогдуула</a:t>
          </a:r>
          <a:r>
            <a:rPr lang="mn-MN"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a:t>
          </a:r>
          <a:endParaRPr lang="en-US" sz="1600" b="1" kern="1200" dirty="0"/>
        </a:p>
      </dsp:txBody>
      <dsp:txXfrm>
        <a:off x="6145780" y="1443866"/>
        <a:ext cx="2221464" cy="1408768"/>
      </dsp:txXfrm>
    </dsp:sp>
    <dsp:sp modelId="{B94BF14D-46A0-4340-A0D4-35DEF55C4355}">
      <dsp:nvSpPr>
        <dsp:cNvPr id="0" name=""/>
        <dsp:cNvSpPr/>
      </dsp:nvSpPr>
      <dsp:spPr>
        <a:xfrm>
          <a:off x="6563470" y="1389263"/>
          <a:ext cx="2656470" cy="2656470"/>
        </a:xfrm>
        <a:prstGeom prst="leftCircularArrow">
          <a:avLst>
            <a:gd name="adj1" fmla="val 3827"/>
            <a:gd name="adj2" fmla="val 478598"/>
            <a:gd name="adj3" fmla="val 2002272"/>
            <a:gd name="adj4" fmla="val 8772653"/>
            <a:gd name="adj5" fmla="val 44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AC79FA-974E-472C-9678-C61862734107}">
      <dsp:nvSpPr>
        <dsp:cNvPr id="0" name=""/>
        <dsp:cNvSpPr/>
      </dsp:nvSpPr>
      <dsp:spPr>
        <a:xfrm>
          <a:off x="6615089" y="2998342"/>
          <a:ext cx="2052553" cy="612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6633028" y="3016281"/>
        <a:ext cx="2016675" cy="576598"/>
      </dsp:txXfrm>
    </dsp:sp>
    <dsp:sp modelId="{9EFD3763-32C3-48E0-84B3-AF08476F5D17}">
      <dsp:nvSpPr>
        <dsp:cNvPr id="0" name=""/>
        <dsp:cNvSpPr/>
      </dsp:nvSpPr>
      <dsp:spPr>
        <a:xfrm>
          <a:off x="9099861" y="765124"/>
          <a:ext cx="2309122" cy="2649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зүйл</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өгсөн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эдийн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баялаг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тэдгээрийг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өмчлөх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шилжүүлсэн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mn-MN"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эсхүл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хөнгөлөлттэй</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үйлчилгээ</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үзүүлсэн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эдгээрийг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амласан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санал</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болгосон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sp:txBody>
      <dsp:txXfrm>
        <a:off x="9160842" y="1393933"/>
        <a:ext cx="2187160" cy="1960076"/>
      </dsp:txXfrm>
    </dsp:sp>
    <dsp:sp modelId="{9FE1ECEA-3D9E-4E35-8613-DE798253BD28}">
      <dsp:nvSpPr>
        <dsp:cNvPr id="0" name=""/>
        <dsp:cNvSpPr/>
      </dsp:nvSpPr>
      <dsp:spPr>
        <a:xfrm>
          <a:off x="9613574" y="865277"/>
          <a:ext cx="2052553" cy="473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mn-MN" sz="2700" kern="1200" dirty="0"/>
            <a:t>Хахууль</a:t>
          </a:r>
          <a:endParaRPr lang="en-US" sz="2700" kern="1200" dirty="0"/>
        </a:p>
      </dsp:txBody>
      <dsp:txXfrm>
        <a:off x="9627455" y="879158"/>
        <a:ext cx="2024791" cy="446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9760D-F252-4064-B962-E618D19FB090}">
      <dsp:nvSpPr>
        <dsp:cNvPr id="0" name=""/>
        <dsp:cNvSpPr/>
      </dsp:nvSpPr>
      <dsp:spPr>
        <a:xfrm>
          <a:off x="6385" y="1300570"/>
          <a:ext cx="1794946" cy="1480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mn-MN"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Хуулийн этгээдийн нэрийн өмнөөс үйлдсэн </a:t>
          </a:r>
          <a:endParaRPr lang="en-US" sz="1600" b="1" kern="1200" dirty="0"/>
        </a:p>
      </dsp:txBody>
      <dsp:txXfrm>
        <a:off x="40454" y="1334639"/>
        <a:ext cx="1726808" cy="1095077"/>
      </dsp:txXfrm>
    </dsp:sp>
    <dsp:sp modelId="{FB432DF6-7FB5-4642-8330-045E9C33D364}">
      <dsp:nvSpPr>
        <dsp:cNvPr id="0" name=""/>
        <dsp:cNvSpPr/>
      </dsp:nvSpPr>
      <dsp:spPr>
        <a:xfrm>
          <a:off x="448330" y="1432315"/>
          <a:ext cx="1958370" cy="1958370"/>
        </a:xfrm>
        <a:prstGeom prst="leftCircularArrow">
          <a:avLst>
            <a:gd name="adj1" fmla="val 4651"/>
            <a:gd name="adj2" fmla="val 593484"/>
            <a:gd name="adj3" fmla="val 2714428"/>
            <a:gd name="adj4" fmla="val 9369922"/>
            <a:gd name="adj5" fmla="val 54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306B89-3439-4970-B6F8-B2B66F128543}">
      <dsp:nvSpPr>
        <dsp:cNvPr id="0" name=""/>
        <dsp:cNvSpPr/>
      </dsp:nvSpPr>
      <dsp:spPr>
        <a:xfrm>
          <a:off x="405262" y="2615864"/>
          <a:ext cx="1595508" cy="330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n-MN" sz="2000" kern="1200" dirty="0"/>
            <a:t>Зорилго</a:t>
          </a:r>
          <a:endParaRPr lang="en-US" sz="2000" kern="1200" dirty="0"/>
        </a:p>
      </dsp:txBody>
      <dsp:txXfrm>
        <a:off x="414937" y="2625539"/>
        <a:ext cx="1576158" cy="310973"/>
      </dsp:txXfrm>
    </dsp:sp>
    <dsp:sp modelId="{B1719A17-E46A-4F82-AAB6-8072C4FEF2E8}">
      <dsp:nvSpPr>
        <dsp:cNvPr id="0" name=""/>
        <dsp:cNvSpPr/>
      </dsp:nvSpPr>
      <dsp:spPr>
        <a:xfrm>
          <a:off x="2218033" y="1084542"/>
          <a:ext cx="1794946" cy="19094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err="1">
              <a:latin typeface="Arial" panose="020B0604020202020204" pitchFamily="34" charset="0"/>
              <a:cs typeface="Arial" panose="020B0604020202020204" pitchFamily="34" charset="0"/>
            </a:rPr>
            <a:t>хууль</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захиргааны</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хэм</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хэмжээний</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акт</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хэлцлээр</a:t>
          </a:r>
          <a:r>
            <a:rPr lang="en-US" sz="1200" b="1" kern="1200" dirty="0">
              <a:latin typeface="Arial" panose="020B0604020202020204" pitchFamily="34" charset="0"/>
              <a:cs typeface="Arial" panose="020B0604020202020204" pitchFamily="34" charset="0"/>
            </a:rPr>
            <a:t> үүрэг </a:t>
          </a:r>
          <a:r>
            <a:rPr lang="en-US" sz="1200" b="1" kern="1200" dirty="0" err="1">
              <a:latin typeface="Arial" panose="020B0604020202020204" pitchFamily="34" charset="0"/>
              <a:cs typeface="Arial" panose="020B0604020202020204" pitchFamily="34" charset="0"/>
            </a:rPr>
            <a:t>хүлээсэн</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хүн</a:t>
          </a:r>
          <a:r>
            <a:rPr lang="en-US" sz="1200" b="1" kern="1200" dirty="0">
              <a:latin typeface="Arial" panose="020B0604020202020204" pitchFamily="34" charset="0"/>
              <a:cs typeface="Arial" panose="020B0604020202020204" pitchFamily="34" charset="0"/>
            </a:rPr>
            <a:t>, эсхүл нийтийн </a:t>
          </a:r>
          <a:r>
            <a:rPr lang="en-US" sz="1200" b="1" kern="1200" dirty="0" err="1">
              <a:latin typeface="Arial" panose="020B0604020202020204" pitchFamily="34" charset="0"/>
              <a:cs typeface="Arial" panose="020B0604020202020204" pitchFamily="34" charset="0"/>
            </a:rPr>
            <a:t>албан</a:t>
          </a:r>
          <a:r>
            <a:rPr lang="en-US" sz="1200" b="1" kern="1200" dirty="0">
              <a:latin typeface="Arial" panose="020B0604020202020204" pitchFamily="34" charset="0"/>
              <a:cs typeface="Arial" panose="020B0604020202020204" pitchFamily="34" charset="0"/>
            </a:rPr>
            <a:t> </a:t>
          </a:r>
          <a:r>
            <a:rPr lang="en-US" sz="1200" b="1" kern="1200" dirty="0" err="1">
              <a:latin typeface="Arial" panose="020B0604020202020204" pitchFamily="34" charset="0"/>
              <a:cs typeface="Arial" panose="020B0604020202020204" pitchFamily="34" charset="0"/>
            </a:rPr>
            <a:t>тушаалтан</a:t>
          </a:r>
          <a:r>
            <a:rPr lang="mn-MN" sz="1200" b="1" kern="1200" dirty="0">
              <a:latin typeface="Arial" panose="020B0604020202020204" pitchFamily="34" charset="0"/>
              <a:cs typeface="Arial" panose="020B0604020202020204" pitchFamily="34" charset="0"/>
            </a:rPr>
            <a:t>д</a:t>
          </a:r>
          <a:endParaRPr lang="en-US" sz="1200" b="1" kern="1200" dirty="0">
            <a:latin typeface="Arial" panose="020B0604020202020204" pitchFamily="34" charset="0"/>
            <a:cs typeface="Arial" panose="020B0604020202020204" pitchFamily="34" charset="0"/>
          </a:endParaRPr>
        </a:p>
      </dsp:txBody>
      <dsp:txXfrm>
        <a:off x="2261975" y="1537651"/>
        <a:ext cx="1707062" cy="1412396"/>
      </dsp:txXfrm>
    </dsp:sp>
    <dsp:sp modelId="{7D29CEF1-074E-4E80-A857-2CB9C3D9C4BA}">
      <dsp:nvSpPr>
        <dsp:cNvPr id="0" name=""/>
        <dsp:cNvSpPr/>
      </dsp:nvSpPr>
      <dsp:spPr>
        <a:xfrm>
          <a:off x="2809951" y="548930"/>
          <a:ext cx="2388546" cy="2388546"/>
        </a:xfrm>
        <a:prstGeom prst="circularArrow">
          <a:avLst>
            <a:gd name="adj1" fmla="val 3814"/>
            <a:gd name="adj2" fmla="val 476760"/>
            <a:gd name="adj3" fmla="val 19572338"/>
            <a:gd name="adj4" fmla="val 12800120"/>
            <a:gd name="adj5" fmla="val 44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6D93ED-72A4-45B1-A84D-E11E8FD6A247}">
      <dsp:nvSpPr>
        <dsp:cNvPr id="0" name=""/>
        <dsp:cNvSpPr/>
      </dsp:nvSpPr>
      <dsp:spPr>
        <a:xfrm>
          <a:off x="2515017" y="846196"/>
          <a:ext cx="1595508" cy="396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n-MN" sz="2000" kern="1200" dirty="0"/>
            <a:t>хэнд</a:t>
          </a:r>
          <a:endParaRPr lang="en-US" sz="2000" kern="1200" dirty="0"/>
        </a:p>
      </dsp:txBody>
      <dsp:txXfrm>
        <a:off x="2526643" y="857822"/>
        <a:ext cx="1572256" cy="373679"/>
      </dsp:txXfrm>
    </dsp:sp>
    <dsp:sp modelId="{D5786C2E-7E4F-44C3-B3F0-3F2D547012FD}">
      <dsp:nvSpPr>
        <dsp:cNvPr id="0" name=""/>
        <dsp:cNvSpPr/>
      </dsp:nvSpPr>
      <dsp:spPr>
        <a:xfrm>
          <a:off x="4506074" y="1287838"/>
          <a:ext cx="1794946" cy="1480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албаны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чиг</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үүрэг,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бүрэн</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тушаалын</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байдалтай</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нь</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холбогдуула</a:t>
          </a:r>
          <a:r>
            <a:rPr lang="mn-MN"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a:t>
          </a:r>
          <a:endParaRPr lang="en-US" sz="1400" b="1" kern="1200" dirty="0"/>
        </a:p>
      </dsp:txBody>
      <dsp:txXfrm>
        <a:off x="4540143" y="1321907"/>
        <a:ext cx="1726808" cy="1095077"/>
      </dsp:txXfrm>
    </dsp:sp>
    <dsp:sp modelId="{B94BF14D-46A0-4340-A0D4-35DEF55C4355}">
      <dsp:nvSpPr>
        <dsp:cNvPr id="0" name=""/>
        <dsp:cNvSpPr/>
      </dsp:nvSpPr>
      <dsp:spPr>
        <a:xfrm rot="1277046">
          <a:off x="5341056" y="1719476"/>
          <a:ext cx="1882109" cy="1882109"/>
        </a:xfrm>
        <a:prstGeom prst="leftCircularArrow">
          <a:avLst>
            <a:gd name="adj1" fmla="val 4840"/>
            <a:gd name="adj2" fmla="val 620420"/>
            <a:gd name="adj3" fmla="val 1818168"/>
            <a:gd name="adj4" fmla="val 8446727"/>
            <a:gd name="adj5" fmla="val 56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AC79FA-974E-472C-9678-C61862734107}">
      <dsp:nvSpPr>
        <dsp:cNvPr id="0" name=""/>
        <dsp:cNvSpPr/>
      </dsp:nvSpPr>
      <dsp:spPr>
        <a:xfrm>
          <a:off x="5083927" y="2635980"/>
          <a:ext cx="1595508" cy="476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097871" y="2649924"/>
        <a:ext cx="1567620" cy="448207"/>
      </dsp:txXfrm>
    </dsp:sp>
    <dsp:sp modelId="{9EFD3763-32C3-48E0-84B3-AF08476F5D17}">
      <dsp:nvSpPr>
        <dsp:cNvPr id="0" name=""/>
        <dsp:cNvSpPr/>
      </dsp:nvSpPr>
      <dsp:spPr>
        <a:xfrm>
          <a:off x="6817467" y="863206"/>
          <a:ext cx="1794946" cy="18868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en-US" sz="12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хуулийн </a:t>
          </a:r>
          <a:r>
            <a:rPr lang="en-US" sz="12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этгээдийн</a:t>
          </a:r>
          <a:r>
            <a:rPr lang="en-US" sz="12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нэрийн</a:t>
          </a:r>
          <a:r>
            <a:rPr lang="en-US" sz="12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өмнөөс</a:t>
          </a:r>
          <a:r>
            <a:rPr lang="en-US" sz="12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хуулийн </a:t>
          </a:r>
          <a:r>
            <a:rPr lang="en-US" sz="12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этгээдийн</a:t>
          </a:r>
          <a:r>
            <a:rPr lang="en-US" sz="12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ашиг</a:t>
          </a:r>
          <a:r>
            <a:rPr lang="en-US" sz="12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сонирхлын</a:t>
          </a:r>
          <a:r>
            <a:rPr lang="en-US" sz="1200" b="1" i="0"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i="0"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төлөө</a:t>
          </a:r>
          <a:endParaRPr lang="en-US" sz="1600" kern="1200" dirty="0"/>
        </a:p>
      </dsp:txBody>
      <dsp:txXfrm>
        <a:off x="6860889" y="1310960"/>
        <a:ext cx="1708102" cy="1395708"/>
      </dsp:txXfrm>
    </dsp:sp>
    <dsp:sp modelId="{D52DC26B-25AE-414D-9867-B66013028572}">
      <dsp:nvSpPr>
        <dsp:cNvPr id="0" name=""/>
        <dsp:cNvSpPr/>
      </dsp:nvSpPr>
      <dsp:spPr>
        <a:xfrm rot="20931803">
          <a:off x="7919225" y="266578"/>
          <a:ext cx="2186817" cy="2186817"/>
        </a:xfrm>
        <a:prstGeom prst="circularArrow">
          <a:avLst>
            <a:gd name="adj1" fmla="val 4165"/>
            <a:gd name="adj2" fmla="val 525193"/>
            <a:gd name="adj3" fmla="val 19192661"/>
            <a:gd name="adj4" fmla="val 12468876"/>
            <a:gd name="adj5" fmla="val 48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E1ECEA-3D9E-4E35-8613-DE798253BD28}">
      <dsp:nvSpPr>
        <dsp:cNvPr id="0" name=""/>
        <dsp:cNvSpPr/>
      </dsp:nvSpPr>
      <dsp:spPr>
        <a:xfrm>
          <a:off x="7277175" y="731737"/>
          <a:ext cx="1595508" cy="368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287965" y="742527"/>
        <a:ext cx="1573928" cy="346831"/>
      </dsp:txXfrm>
    </dsp:sp>
    <dsp:sp modelId="{E1C53E6A-116D-4A0B-919E-4C44C01AFAFE}">
      <dsp:nvSpPr>
        <dsp:cNvPr id="0" name=""/>
        <dsp:cNvSpPr/>
      </dsp:nvSpPr>
      <dsp:spPr>
        <a:xfrm>
          <a:off x="9096049" y="719239"/>
          <a:ext cx="1794946" cy="20406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66725">
            <a:lnSpc>
              <a:spcPct val="90000"/>
            </a:lnSpc>
            <a:spcBef>
              <a:spcPct val="0"/>
            </a:spcBef>
            <a:spcAft>
              <a:spcPct val="15000"/>
            </a:spcAft>
            <a:buChar char="•"/>
          </a:pP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зүйл</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өгсөн</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57150" lvl="1" indent="-57150" algn="l" defTabSz="466725">
            <a:lnSpc>
              <a:spcPct val="90000"/>
            </a:lnSpc>
            <a:spcBef>
              <a:spcPct val="0"/>
            </a:spcBef>
            <a:spcAft>
              <a:spcPct val="15000"/>
            </a:spcAft>
            <a:buChar char="•"/>
          </a:pP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эдийн</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баялаг</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57150" lvl="1" indent="-57150" algn="l" defTabSz="466725">
            <a:lnSpc>
              <a:spcPct val="90000"/>
            </a:lnSpc>
            <a:spcBef>
              <a:spcPct val="0"/>
            </a:spcBef>
            <a:spcAft>
              <a:spcPct val="15000"/>
            </a:spcAft>
            <a:buChar char="•"/>
          </a:pP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тэдгээрийг</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өмчлөх</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шилжүүлсэн</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mn-MN"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57150" lvl="1" indent="-57150" algn="l" defTabSz="466725">
            <a:lnSpc>
              <a:spcPct val="90000"/>
            </a:lnSpc>
            <a:spcBef>
              <a:spcPct val="0"/>
            </a:spcBef>
            <a:spcAft>
              <a:spcPct val="15000"/>
            </a:spcAft>
            <a:buChar char="•"/>
          </a:pP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эсхүл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хөнгөлөлттэй</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үйлчилгээ</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үзүүлсэн</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57150" lvl="1" indent="-57150" algn="l" defTabSz="466725">
            <a:lnSpc>
              <a:spcPct val="90000"/>
            </a:lnSpc>
            <a:spcBef>
              <a:spcPct val="0"/>
            </a:spcBef>
            <a:spcAft>
              <a:spcPct val="15000"/>
            </a:spcAft>
            <a:buChar char="•"/>
          </a:pP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эдгээрийг</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амласан</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57150" lvl="1" indent="-57150" algn="l" defTabSz="466725">
            <a:lnSpc>
              <a:spcPct val="90000"/>
            </a:lnSpc>
            <a:spcBef>
              <a:spcPct val="0"/>
            </a:spcBef>
            <a:spcAft>
              <a:spcPct val="15000"/>
            </a:spcAft>
            <a:buChar char="•"/>
          </a:pP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санал</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болгосон</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a:t>
          </a:r>
          <a:r>
            <a:rPr lang="en-US"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05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dsp:txBody>
      <dsp:txXfrm>
        <a:off x="9143010" y="766200"/>
        <a:ext cx="1701024" cy="1509430"/>
      </dsp:txXfrm>
    </dsp:sp>
    <dsp:sp modelId="{1EF5D334-4805-414A-8F4C-A1DAF9387814}">
      <dsp:nvSpPr>
        <dsp:cNvPr id="0" name=""/>
        <dsp:cNvSpPr/>
      </dsp:nvSpPr>
      <dsp:spPr>
        <a:xfrm>
          <a:off x="9812245" y="2711988"/>
          <a:ext cx="1595508" cy="708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n-MN" sz="2000" kern="1200" dirty="0"/>
            <a:t>Хахууль</a:t>
          </a:r>
          <a:endParaRPr lang="en-US" sz="2000" kern="1200" dirty="0"/>
        </a:p>
        <a:p>
          <a:pPr lvl="0" algn="ctr" defTabSz="933450">
            <a:lnSpc>
              <a:spcPct val="90000"/>
            </a:lnSpc>
            <a:spcBef>
              <a:spcPct val="0"/>
            </a:spcBef>
            <a:spcAft>
              <a:spcPct val="35000"/>
            </a:spcAft>
            <a:buNone/>
          </a:pPr>
          <a:endParaRPr lang="en-US" sz="2000" b="1" kern="1200" dirty="0"/>
        </a:p>
      </dsp:txBody>
      <dsp:txXfrm>
        <a:off x="9833000" y="2732743"/>
        <a:ext cx="1553998" cy="667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28B44-7267-4489-82F8-EC3D8F95578D}">
      <dsp:nvSpPr>
        <dsp:cNvPr id="0" name=""/>
        <dsp:cNvSpPr/>
      </dsp:nvSpPr>
      <dsp:spPr>
        <a:xfrm>
          <a:off x="10151292" y="1482619"/>
          <a:ext cx="1568881" cy="15684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AE4AF-52B4-4515-A276-F906F0A20197}">
      <dsp:nvSpPr>
        <dsp:cNvPr id="0" name=""/>
        <dsp:cNvSpPr/>
      </dsp:nvSpPr>
      <dsp:spPr>
        <a:xfrm>
          <a:off x="10204592" y="1534908"/>
          <a:ext cx="1463439" cy="14638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хахууль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өгөх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саналыг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хүлээн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зөвшөөрсөн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200" b="1" kern="1200" dirty="0"/>
        </a:p>
      </dsp:txBody>
      <dsp:txXfrm>
        <a:off x="10413158" y="1744065"/>
        <a:ext cx="1045148" cy="1045509"/>
      </dsp:txXfrm>
    </dsp:sp>
    <dsp:sp modelId="{61FB06FF-6068-4EA0-9A17-F21EDB3DE018}">
      <dsp:nvSpPr>
        <dsp:cNvPr id="0" name=""/>
        <dsp:cNvSpPr/>
      </dsp:nvSpPr>
      <dsp:spPr>
        <a:xfrm rot="2700000">
          <a:off x="8531050" y="1482442"/>
          <a:ext cx="1568478" cy="1568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4047F-4FCF-4519-8118-5BFA4384C494}">
      <dsp:nvSpPr>
        <dsp:cNvPr id="0" name=""/>
        <dsp:cNvSpPr/>
      </dsp:nvSpPr>
      <dsp:spPr>
        <a:xfrm>
          <a:off x="8583569" y="1534908"/>
          <a:ext cx="1463439" cy="14638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хахууль</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авсан</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b="1" kern="1200" dirty="0"/>
        </a:p>
      </dsp:txBody>
      <dsp:txXfrm>
        <a:off x="8792135" y="1744065"/>
        <a:ext cx="1045148" cy="1045509"/>
      </dsp:txXfrm>
    </dsp:sp>
    <dsp:sp modelId="{470581E0-B751-4AB1-B331-6F21D8C74B8C}">
      <dsp:nvSpPr>
        <dsp:cNvPr id="0" name=""/>
        <dsp:cNvSpPr/>
      </dsp:nvSpPr>
      <dsp:spPr>
        <a:xfrm rot="2700000">
          <a:off x="6911185" y="1482442"/>
          <a:ext cx="1568478" cy="1568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2AC6DE-D8A3-4590-8A02-6C04F0383B03}">
      <dsp:nvSpPr>
        <dsp:cNvPr id="0" name=""/>
        <dsp:cNvSpPr/>
      </dsp:nvSpPr>
      <dsp:spPr>
        <a:xfrm>
          <a:off x="6962546" y="1534908"/>
          <a:ext cx="1463439" cy="14638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хахууль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өгөхийг</a:t>
          </a:r>
          <a:r>
            <a:rPr lang="en-US" sz="16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шаардсан</a:t>
          </a:r>
          <a:endParaRPr lang="en-US" sz="1600" b="1" kern="1200" dirty="0"/>
        </a:p>
      </dsp:txBody>
      <dsp:txXfrm>
        <a:off x="7172271" y="1744065"/>
        <a:ext cx="1045148" cy="1045509"/>
      </dsp:txXfrm>
    </dsp:sp>
    <dsp:sp modelId="{1A91AF8F-69A1-4F09-BA83-AA85EDB10071}">
      <dsp:nvSpPr>
        <dsp:cNvPr id="0" name=""/>
        <dsp:cNvSpPr/>
      </dsp:nvSpPr>
      <dsp:spPr>
        <a:xfrm rot="2700000">
          <a:off x="5290162" y="1482442"/>
          <a:ext cx="1568478" cy="1568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910082-DE5C-4EC6-A8B0-9D11E3853D2A}">
      <dsp:nvSpPr>
        <dsp:cNvPr id="0" name=""/>
        <dsp:cNvSpPr/>
      </dsp:nvSpPr>
      <dsp:spPr>
        <a:xfrm>
          <a:off x="5342681" y="1534908"/>
          <a:ext cx="1463439" cy="14638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шууд</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0" lvl="0" indent="0" algn="ctr" defTabSz="622300">
            <a:lnSpc>
              <a:spcPct val="90000"/>
            </a:lnSpc>
            <a:spcBef>
              <a:spcPct val="0"/>
            </a:spcBef>
            <a:spcAft>
              <a:spcPct val="35000"/>
            </a:spcAft>
            <a:buNone/>
          </a:pP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бусдаар</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дамжуулан</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b="1" kern="1200" dirty="0"/>
        </a:p>
      </dsp:txBody>
      <dsp:txXfrm>
        <a:off x="5551247" y="1744065"/>
        <a:ext cx="1045148" cy="1045509"/>
      </dsp:txXfrm>
    </dsp:sp>
    <dsp:sp modelId="{419D5BBF-29AD-4904-98CA-36B37F221548}">
      <dsp:nvSpPr>
        <dsp:cNvPr id="0" name=""/>
        <dsp:cNvSpPr/>
      </dsp:nvSpPr>
      <dsp:spPr>
        <a:xfrm rot="2700000">
          <a:off x="3669139" y="1482442"/>
          <a:ext cx="1568478" cy="1568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FF08C-59BD-4359-A5F9-7F674A38EF2E}">
      <dsp:nvSpPr>
        <dsp:cNvPr id="0" name=""/>
        <dsp:cNvSpPr/>
      </dsp:nvSpPr>
      <dsp:spPr>
        <a:xfrm>
          <a:off x="3721658" y="1534908"/>
          <a:ext cx="1463439" cy="14638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үүрэгтэйгээ</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холбоотой</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аливаа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үйлдэл</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хийх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зорилгоор</a:t>
          </a:r>
          <a:endParaRPr lang="en-US" sz="1200" b="1" kern="1200" dirty="0"/>
        </a:p>
      </dsp:txBody>
      <dsp:txXfrm>
        <a:off x="3930224" y="1744065"/>
        <a:ext cx="1045148" cy="1045509"/>
      </dsp:txXfrm>
    </dsp:sp>
    <dsp:sp modelId="{569A7EA7-BC5D-415D-8F7F-0B8BFE85FD1E}">
      <dsp:nvSpPr>
        <dsp:cNvPr id="0" name=""/>
        <dsp:cNvSpPr/>
      </dsp:nvSpPr>
      <dsp:spPr>
        <a:xfrm rot="2700000">
          <a:off x="2049274" y="1482442"/>
          <a:ext cx="1568478" cy="1568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9BEB06-16A0-4F67-987C-28434AF01990}">
      <dsp:nvSpPr>
        <dsp:cNvPr id="0" name=""/>
        <dsp:cNvSpPr/>
      </dsp:nvSpPr>
      <dsp:spPr>
        <a:xfrm>
          <a:off x="2100635" y="1534908"/>
          <a:ext cx="1463439" cy="14638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хахууль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өгөгчийн</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ашиг</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сонирхлын</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үүднээс</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b="1" kern="1200" dirty="0"/>
        </a:p>
      </dsp:txBody>
      <dsp:txXfrm>
        <a:off x="2310360" y="1744065"/>
        <a:ext cx="1045148" cy="1045509"/>
      </dsp:txXfrm>
    </dsp:sp>
    <dsp:sp modelId="{13679818-FD8A-4F10-83B1-DF7A4C8A3EA3}">
      <dsp:nvSpPr>
        <dsp:cNvPr id="0" name=""/>
        <dsp:cNvSpPr/>
      </dsp:nvSpPr>
      <dsp:spPr>
        <a:xfrm rot="2700000">
          <a:off x="428251" y="1482442"/>
          <a:ext cx="1568478" cy="1568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F159A-2F64-4B13-85AA-C285CF8B7202}">
      <dsp:nvSpPr>
        <dsp:cNvPr id="0" name=""/>
        <dsp:cNvSpPr/>
      </dsp:nvSpPr>
      <dsp:spPr>
        <a:xfrm>
          <a:off x="480770" y="1534908"/>
          <a:ext cx="1463439" cy="14638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Гадаад</a:t>
          </a:r>
          <a:r>
            <a:rPr lang="en-US" sz="1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төрийн</a:t>
          </a:r>
          <a:r>
            <a:rPr lang="en-US" sz="1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байгууллага</a:t>
          </a:r>
          <a:r>
            <a:rPr lang="en-US" sz="1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sz="1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sz="1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0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0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тушаалтан</a:t>
          </a:r>
          <a:endParaRPr lang="en-US" sz="1000" b="1" kern="1200" dirty="0"/>
        </a:p>
      </dsp:txBody>
      <dsp:txXfrm>
        <a:off x="689336" y="1744065"/>
        <a:ext cx="1045148" cy="1045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75E94-C261-4A02-96FF-F9A53B568341}">
      <dsp:nvSpPr>
        <dsp:cNvPr id="0" name=""/>
        <dsp:cNvSpPr/>
      </dsp:nvSpPr>
      <dsp:spPr>
        <a:xfrm>
          <a:off x="10372100" y="1465564"/>
          <a:ext cx="1603007" cy="16025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463EDC-9F23-4469-A2C9-E77FCF58C0D4}">
      <dsp:nvSpPr>
        <dsp:cNvPr id="0" name=""/>
        <dsp:cNvSpPr/>
      </dsp:nvSpPr>
      <dsp:spPr>
        <a:xfrm>
          <a:off x="10426560" y="1518990"/>
          <a:ext cx="1495272" cy="14956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mn-MN"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хөнгөлөлттэй үйлчилгээ</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санал</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болгосон</a:t>
          </a:r>
          <a:endParaRPr lang="en-US" sz="1100" b="1" kern="1200" dirty="0"/>
        </a:p>
      </dsp:txBody>
      <dsp:txXfrm>
        <a:off x="10639662" y="1732697"/>
        <a:ext cx="1067882" cy="1068250"/>
      </dsp:txXfrm>
    </dsp:sp>
    <dsp:sp modelId="{C4828B44-7267-4489-82F8-EC3D8F95578D}">
      <dsp:nvSpPr>
        <dsp:cNvPr id="0" name=""/>
        <dsp:cNvSpPr/>
      </dsp:nvSpPr>
      <dsp:spPr>
        <a:xfrm rot="2700000">
          <a:off x="8716615" y="1465384"/>
          <a:ext cx="1602595" cy="160259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AE4AF-52B4-4515-A276-F906F0A20197}">
      <dsp:nvSpPr>
        <dsp:cNvPr id="0" name=""/>
        <dsp:cNvSpPr/>
      </dsp:nvSpPr>
      <dsp:spPr>
        <a:xfrm>
          <a:off x="8770276" y="1518990"/>
          <a:ext cx="1495272" cy="14956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mn-MN"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хөнгөлөлттэй үйлчилгээ</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амласан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100" b="1" kern="1200" dirty="0"/>
        </a:p>
      </dsp:txBody>
      <dsp:txXfrm>
        <a:off x="8983379" y="1732697"/>
        <a:ext cx="1067882" cy="1068250"/>
      </dsp:txXfrm>
    </dsp:sp>
    <dsp:sp modelId="{470581E0-B751-4AB1-B331-6F21D8C74B8C}">
      <dsp:nvSpPr>
        <dsp:cNvPr id="0" name=""/>
        <dsp:cNvSpPr/>
      </dsp:nvSpPr>
      <dsp:spPr>
        <a:xfrm rot="2700000">
          <a:off x="7061515" y="1465384"/>
          <a:ext cx="1602595" cy="160259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2AC6DE-D8A3-4590-8A02-6C04F0383B03}">
      <dsp:nvSpPr>
        <dsp:cNvPr id="0" name=""/>
        <dsp:cNvSpPr/>
      </dsp:nvSpPr>
      <dsp:spPr>
        <a:xfrm>
          <a:off x="7136123" y="1530058"/>
          <a:ext cx="1495272" cy="14956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төлбөргүй, эсхүл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хөнгөлөлттэй</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үйлчилгээ</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үзүүлсэн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100" b="1" kern="1200" dirty="0"/>
        </a:p>
      </dsp:txBody>
      <dsp:txXfrm>
        <a:off x="7350410" y="1743765"/>
        <a:ext cx="1067882" cy="1068250"/>
      </dsp:txXfrm>
    </dsp:sp>
    <dsp:sp modelId="{1A91AF8F-69A1-4F09-BA83-AA85EDB10071}">
      <dsp:nvSpPr>
        <dsp:cNvPr id="0" name=""/>
        <dsp:cNvSpPr/>
      </dsp:nvSpPr>
      <dsp:spPr>
        <a:xfrm rot="2700000">
          <a:off x="5405232" y="1465384"/>
          <a:ext cx="1602595" cy="160259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910082-DE5C-4EC6-A8B0-9D11E3853D2A}">
      <dsp:nvSpPr>
        <dsp:cNvPr id="0" name=""/>
        <dsp:cNvSpPr/>
      </dsp:nvSpPr>
      <dsp:spPr>
        <a:xfrm>
          <a:off x="5458894" y="1518990"/>
          <a:ext cx="1495272" cy="14956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эдийн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эдийн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баялаг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тэдгээрийг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өмчлөх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шилжүүлсэн</a:t>
          </a:r>
          <a:endParaRPr lang="en-US" sz="1200" b="1" kern="1200" dirty="0"/>
        </a:p>
      </dsp:txBody>
      <dsp:txXfrm>
        <a:off x="5671997" y="1732697"/>
        <a:ext cx="1067882" cy="1068250"/>
      </dsp:txXfrm>
    </dsp:sp>
    <dsp:sp modelId="{419D5BBF-29AD-4904-98CA-36B37F221548}">
      <dsp:nvSpPr>
        <dsp:cNvPr id="0" name=""/>
        <dsp:cNvSpPr/>
      </dsp:nvSpPr>
      <dsp:spPr>
        <a:xfrm rot="2700000">
          <a:off x="3748949" y="1465384"/>
          <a:ext cx="1602595" cy="160259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FF08C-59BD-4359-A5F9-7F674A38EF2E}">
      <dsp:nvSpPr>
        <dsp:cNvPr id="0" name=""/>
        <dsp:cNvSpPr/>
      </dsp:nvSpPr>
      <dsp:spPr>
        <a:xfrm>
          <a:off x="3802610" y="1518990"/>
          <a:ext cx="1495272" cy="14956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давуу</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олж</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авах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эсхүл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давуу</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байдлаа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хадгалах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зорилгоор</a:t>
          </a:r>
          <a:endParaRPr lang="en-US" sz="1200" b="1" kern="1200" dirty="0"/>
        </a:p>
      </dsp:txBody>
      <dsp:txXfrm>
        <a:off x="4015713" y="1732697"/>
        <a:ext cx="1067882" cy="1068250"/>
      </dsp:txXfrm>
    </dsp:sp>
    <dsp:sp modelId="{569A7EA7-BC5D-415D-8F7F-0B8BFE85FD1E}">
      <dsp:nvSpPr>
        <dsp:cNvPr id="0" name=""/>
        <dsp:cNvSpPr/>
      </dsp:nvSpPr>
      <dsp:spPr>
        <a:xfrm rot="2700000">
          <a:off x="2093849" y="1465384"/>
          <a:ext cx="1602595" cy="160259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9BEB06-16A0-4F67-987C-28434AF01990}">
      <dsp:nvSpPr>
        <dsp:cNvPr id="0" name=""/>
        <dsp:cNvSpPr/>
      </dsp:nvSpPr>
      <dsp:spPr>
        <a:xfrm>
          <a:off x="2146327" y="1518990"/>
          <a:ext cx="1495272" cy="14956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албаны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чиг</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үүрэг,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бүрэн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тушаалын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байдал</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ажиллагаатай</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нь</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холбогдуулан</a:t>
          </a:r>
          <a:endParaRPr lang="en-US" sz="1100" b="1" kern="1200" dirty="0"/>
        </a:p>
      </dsp:txBody>
      <dsp:txXfrm>
        <a:off x="2360614" y="1732697"/>
        <a:ext cx="1067882" cy="1068250"/>
      </dsp:txXfrm>
    </dsp:sp>
    <dsp:sp modelId="{13679818-FD8A-4F10-83B1-DF7A4C8A3EA3}">
      <dsp:nvSpPr>
        <dsp:cNvPr id="0" name=""/>
        <dsp:cNvSpPr/>
      </dsp:nvSpPr>
      <dsp:spPr>
        <a:xfrm rot="2700000">
          <a:off x="437566" y="1465384"/>
          <a:ext cx="1602595" cy="160259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F159A-2F64-4B13-85AA-C285CF8B7202}">
      <dsp:nvSpPr>
        <dsp:cNvPr id="0" name=""/>
        <dsp:cNvSpPr/>
      </dsp:nvSpPr>
      <dsp:spPr>
        <a:xfrm>
          <a:off x="500753" y="1528518"/>
          <a:ext cx="1495272" cy="14956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Гадаад</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төрийн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байгууллага</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тушаалтан</a:t>
          </a:r>
          <a:r>
            <a:rPr lang="mn-MN" sz="11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д</a:t>
          </a:r>
          <a:endParaRPr lang="en-US" sz="1100" b="1" kern="1200" dirty="0"/>
        </a:p>
      </dsp:txBody>
      <dsp:txXfrm>
        <a:off x="713855" y="1742224"/>
        <a:ext cx="1067882" cy="1068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BFD82-B488-4FC9-85FA-FCCB70F9F600}">
      <dsp:nvSpPr>
        <dsp:cNvPr id="0" name=""/>
        <dsp:cNvSpPr/>
      </dsp:nvSpPr>
      <dsp:spPr>
        <a:xfrm>
          <a:off x="1535274" y="-30601"/>
          <a:ext cx="4930094" cy="4930094"/>
        </a:xfrm>
        <a:prstGeom prst="circularArrow">
          <a:avLst>
            <a:gd name="adj1" fmla="val 5544"/>
            <a:gd name="adj2" fmla="val 330680"/>
            <a:gd name="adj3" fmla="val 13771802"/>
            <a:gd name="adj4" fmla="val 1738847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2B87FF-932C-46C8-ABD1-47AAEE31DE5E}">
      <dsp:nvSpPr>
        <dsp:cNvPr id="0" name=""/>
        <dsp:cNvSpPr/>
      </dsp:nvSpPr>
      <dsp:spPr>
        <a:xfrm>
          <a:off x="2843978" y="587"/>
          <a:ext cx="2312685" cy="11563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нөөцийн</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материалыг</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800" b="1" kern="1200" dirty="0"/>
        </a:p>
      </dsp:txBody>
      <dsp:txXfrm>
        <a:off x="2900426" y="57035"/>
        <a:ext cx="2199789" cy="1043446"/>
      </dsp:txXfrm>
    </dsp:sp>
    <dsp:sp modelId="{D455257C-9838-4B75-83B7-1CF3B4F374BB}">
      <dsp:nvSpPr>
        <dsp:cNvPr id="0" name=""/>
        <dsp:cNvSpPr/>
      </dsp:nvSpPr>
      <dsp:spPr>
        <a:xfrm>
          <a:off x="4843466" y="1453300"/>
          <a:ext cx="2312685" cy="11563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хуульд</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заасан</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үндэслэл</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журмыг</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зөрчиж</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800" b="1" kern="1200" dirty="0"/>
        </a:p>
      </dsp:txBody>
      <dsp:txXfrm>
        <a:off x="4899914" y="1509748"/>
        <a:ext cx="2199789" cy="1043446"/>
      </dsp:txXfrm>
    </dsp:sp>
    <dsp:sp modelId="{0593C9E5-2FD5-4B15-AABD-4DFE41D90C73}">
      <dsp:nvSpPr>
        <dsp:cNvPr id="0" name=""/>
        <dsp:cNvSpPr/>
      </dsp:nvSpPr>
      <dsp:spPr>
        <a:xfrm>
          <a:off x="4079729" y="3803839"/>
          <a:ext cx="2312685" cy="11563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нөөцөөс</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гаргасан</a:t>
          </a:r>
          <a:r>
            <a:rPr lang="en-US" sz="18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1800" b="1" kern="1200" dirty="0"/>
        </a:p>
      </dsp:txBody>
      <dsp:txXfrm>
        <a:off x="4136177" y="3860287"/>
        <a:ext cx="2199789" cy="1043446"/>
      </dsp:txXfrm>
    </dsp:sp>
    <dsp:sp modelId="{ADEC2A25-D8FD-4F87-BEBA-80CC6BC25BCA}">
      <dsp:nvSpPr>
        <dsp:cNvPr id="0" name=""/>
        <dsp:cNvSpPr/>
      </dsp:nvSpPr>
      <dsp:spPr>
        <a:xfrm>
          <a:off x="1608227" y="3803839"/>
          <a:ext cx="2312685" cy="11563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бүхий</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зөвшөөрөлгүй</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бусдад</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шилжүүлсэн</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500" b="1" kern="1200" dirty="0"/>
        </a:p>
      </dsp:txBody>
      <dsp:txXfrm>
        <a:off x="1664675" y="3860287"/>
        <a:ext cx="2199789" cy="1043446"/>
      </dsp:txXfrm>
    </dsp:sp>
    <dsp:sp modelId="{C29062E4-0870-4C70-98FB-08EC19B0B272}">
      <dsp:nvSpPr>
        <dsp:cNvPr id="0" name=""/>
        <dsp:cNvSpPr/>
      </dsp:nvSpPr>
      <dsp:spPr>
        <a:xfrm>
          <a:off x="844491" y="1453300"/>
          <a:ext cx="2312685" cy="11563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зээлдүүлсэн</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барьцаалсан</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хандивласан</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устгасан</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худалдсан</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5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үрэгдүүлсэн</a:t>
          </a:r>
          <a:r>
            <a:rPr lang="en-US"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500" b="1" kern="1200" dirty="0"/>
        </a:p>
      </dsp:txBody>
      <dsp:txXfrm>
        <a:off x="900939" y="1509748"/>
        <a:ext cx="2199789" cy="10434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93577-68AA-4B25-8538-4A2972E87B0E}">
      <dsp:nvSpPr>
        <dsp:cNvPr id="0" name=""/>
        <dsp:cNvSpPr/>
      </dsp:nvSpPr>
      <dsp:spPr>
        <a:xfrm>
          <a:off x="4063024" y="31839"/>
          <a:ext cx="1952630" cy="616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1.1.зориулалтын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бусаар</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зарцуулсан</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6000" b="1" kern="1200" dirty="0">
            <a:latin typeface="Calibri" panose="020F0502020204030204" pitchFamily="34" charset="0"/>
            <a:ea typeface="Calibri" panose="020F0502020204030204" pitchFamily="34" charset="0"/>
            <a:cs typeface="Times New Roman" panose="02020603050405020304" pitchFamily="18" charset="0"/>
          </a:endParaRPr>
        </a:p>
      </dsp:txBody>
      <dsp:txXfrm>
        <a:off x="4093111" y="61926"/>
        <a:ext cx="1892456" cy="556164"/>
      </dsp:txXfrm>
    </dsp:sp>
    <dsp:sp modelId="{6F8579E5-2BBF-4776-8867-67A102CFE78C}">
      <dsp:nvSpPr>
        <dsp:cNvPr id="0" name=""/>
        <dsp:cNvSpPr/>
      </dsp:nvSpPr>
      <dsp:spPr>
        <a:xfrm>
          <a:off x="2435150" y="340008"/>
          <a:ext cx="5208378" cy="5208378"/>
        </a:xfrm>
        <a:custGeom>
          <a:avLst/>
          <a:gdLst/>
          <a:ahLst/>
          <a:cxnLst/>
          <a:rect l="0" t="0" r="0" b="0"/>
          <a:pathLst>
            <a:path>
              <a:moveTo>
                <a:pt x="3681812" y="233423"/>
              </a:moveTo>
              <a:arcTo wR="2604189" hR="2604189" stAng="17666640" swAng="4380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89C88BA-222B-449E-8A96-B0034187A088}">
      <dsp:nvSpPr>
        <dsp:cNvPr id="0" name=""/>
        <dsp:cNvSpPr/>
      </dsp:nvSpPr>
      <dsp:spPr>
        <a:xfrm>
          <a:off x="5868371" y="789552"/>
          <a:ext cx="2414009" cy="106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1.2.зах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зээлийн</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дунджаас</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дээгүүр</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үнээр</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i="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1400" b="1" i="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бараа</a:t>
          </a:r>
          <a:r>
            <a:rPr lang="en-US" sz="1400" b="1" i="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i="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ажил</a:t>
          </a:r>
          <a:r>
            <a:rPr lang="en-US" sz="1400" b="1" i="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үйлчилгээ”</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худалдан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авсан</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1400" b="1" kern="1200" dirty="0">
            <a:latin typeface="Arial" panose="020B0604020202020204" pitchFamily="34" charset="0"/>
            <a:ea typeface="Calibri" panose="020F0502020204030204" pitchFamily="34" charset="0"/>
            <a:cs typeface="Arial" panose="020B0604020202020204" pitchFamily="34" charset="0"/>
          </a:endParaRPr>
        </a:p>
      </dsp:txBody>
      <dsp:txXfrm>
        <a:off x="5920210" y="841391"/>
        <a:ext cx="2310331" cy="958242"/>
      </dsp:txXfrm>
    </dsp:sp>
    <dsp:sp modelId="{601DE344-1D1A-4F36-8597-EF24EE7715E3}">
      <dsp:nvSpPr>
        <dsp:cNvPr id="0" name=""/>
        <dsp:cNvSpPr/>
      </dsp:nvSpPr>
      <dsp:spPr>
        <a:xfrm>
          <a:off x="2252751" y="-206407"/>
          <a:ext cx="5208378" cy="5208378"/>
        </a:xfrm>
        <a:custGeom>
          <a:avLst/>
          <a:gdLst/>
          <a:ahLst/>
          <a:cxnLst/>
          <a:rect l="0" t="0" r="0" b="0"/>
          <a:pathLst>
            <a:path>
              <a:moveTo>
                <a:pt x="5172744" y="2174855"/>
              </a:moveTo>
              <a:arcTo wR="2604189" hR="2604189" stAng="21030644" swAng="4733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3179B55-72F7-4BDB-9260-E43F9EFB8370}">
      <dsp:nvSpPr>
        <dsp:cNvPr id="0" name=""/>
        <dsp:cNvSpPr/>
      </dsp:nvSpPr>
      <dsp:spPr>
        <a:xfrm>
          <a:off x="6156933" y="2444160"/>
          <a:ext cx="2704996" cy="12168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1.3.нөөцлөх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нэрээр</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хэрэгцээнээс</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илүү</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хэмжээгээр</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худалдан</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авч</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мөнгөний</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эргэлтийг</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саатуулсан</a:t>
          </a:r>
          <a:r>
            <a:rPr lang="en-US" sz="14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4800" b="1" kern="1200" dirty="0">
            <a:latin typeface="Calibri" panose="020F0502020204030204" pitchFamily="34" charset="0"/>
            <a:ea typeface="Calibri" panose="020F0502020204030204" pitchFamily="34" charset="0"/>
            <a:cs typeface="Times New Roman" panose="02020603050405020304" pitchFamily="18" charset="0"/>
          </a:endParaRPr>
        </a:p>
      </dsp:txBody>
      <dsp:txXfrm>
        <a:off x="6216337" y="2503564"/>
        <a:ext cx="2586188" cy="1098080"/>
      </dsp:txXfrm>
    </dsp:sp>
    <dsp:sp modelId="{F5B5FA40-B7F0-4D43-AD30-128800901D1F}">
      <dsp:nvSpPr>
        <dsp:cNvPr id="0" name=""/>
        <dsp:cNvSpPr/>
      </dsp:nvSpPr>
      <dsp:spPr>
        <a:xfrm>
          <a:off x="2198171" y="1126860"/>
          <a:ext cx="5208378" cy="5208378"/>
        </a:xfrm>
        <a:custGeom>
          <a:avLst/>
          <a:gdLst/>
          <a:ahLst/>
          <a:cxnLst/>
          <a:rect l="0" t="0" r="0" b="0"/>
          <a:pathLst>
            <a:path>
              <a:moveTo>
                <a:pt x="5205825" y="2719486"/>
              </a:moveTo>
              <a:arcTo wR="2604189" hR="2604189" stAng="21752252" swAng="74055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48F29D-8EF6-4217-9918-AB275345890C}">
      <dsp:nvSpPr>
        <dsp:cNvPr id="0" name=""/>
        <dsp:cNvSpPr/>
      </dsp:nvSpPr>
      <dsp:spPr>
        <a:xfrm>
          <a:off x="5771434" y="4577086"/>
          <a:ext cx="2146752" cy="911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1.4.зохиомол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хомсдол</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бий</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болгох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замаар</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бэлтгэн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нийлүүлэх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үнийг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зориудаар</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өсгөсөн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4400" b="1" kern="1200" dirty="0">
            <a:latin typeface="Calibri" panose="020F0502020204030204" pitchFamily="34" charset="0"/>
            <a:ea typeface="Calibri" panose="020F0502020204030204" pitchFamily="34" charset="0"/>
            <a:cs typeface="Times New Roman" panose="02020603050405020304" pitchFamily="18" charset="0"/>
          </a:endParaRPr>
        </a:p>
      </dsp:txBody>
      <dsp:txXfrm>
        <a:off x="5815907" y="4621559"/>
        <a:ext cx="2057806" cy="822096"/>
      </dsp:txXfrm>
    </dsp:sp>
    <dsp:sp modelId="{AC8BB441-0696-46ED-B90F-EE7E818FB06A}">
      <dsp:nvSpPr>
        <dsp:cNvPr id="0" name=""/>
        <dsp:cNvSpPr/>
      </dsp:nvSpPr>
      <dsp:spPr>
        <a:xfrm>
          <a:off x="3221721" y="295461"/>
          <a:ext cx="5208378" cy="5208378"/>
        </a:xfrm>
        <a:custGeom>
          <a:avLst/>
          <a:gdLst/>
          <a:ahLst/>
          <a:cxnLst/>
          <a:rect l="0" t="0" r="0" b="0"/>
          <a:pathLst>
            <a:path>
              <a:moveTo>
                <a:pt x="2671288" y="5207514"/>
              </a:moveTo>
              <a:arcTo wR="2604189" hR="2604189" stAng="5311413" swAng="87853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3B94688-279C-4615-864C-585916CA7D56}">
      <dsp:nvSpPr>
        <dsp:cNvPr id="0" name=""/>
        <dsp:cNvSpPr/>
      </dsp:nvSpPr>
      <dsp:spPr>
        <a:xfrm>
          <a:off x="2377580" y="4428944"/>
          <a:ext cx="2644195" cy="10910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1.5.төрийн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өмчийн</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төсөвт</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байгууллагын</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эд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хөрөнгийг</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зах</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зээлийн</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дунджаас</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доогуур</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үнээр</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400" b="1" kern="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борлуулсан</a:t>
          </a:r>
          <a:r>
            <a:rPr lang="en-US" sz="1400" b="1" kern="1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5400" b="1" kern="1200" dirty="0">
            <a:latin typeface="Arial" panose="020B0604020202020204" pitchFamily="34" charset="0"/>
            <a:ea typeface="Calibri" panose="020F0502020204030204" pitchFamily="34" charset="0"/>
            <a:cs typeface="Arial" panose="020B0604020202020204" pitchFamily="34" charset="0"/>
          </a:endParaRPr>
        </a:p>
      </dsp:txBody>
      <dsp:txXfrm>
        <a:off x="2430843" y="4482207"/>
        <a:ext cx="2537669" cy="984565"/>
      </dsp:txXfrm>
    </dsp:sp>
    <dsp:sp modelId="{5F2EFEBA-8F9A-40BF-8919-8109B0635183}">
      <dsp:nvSpPr>
        <dsp:cNvPr id="0" name=""/>
        <dsp:cNvSpPr/>
      </dsp:nvSpPr>
      <dsp:spPr>
        <a:xfrm>
          <a:off x="2828526" y="642010"/>
          <a:ext cx="5208378" cy="5208378"/>
        </a:xfrm>
        <a:custGeom>
          <a:avLst/>
          <a:gdLst/>
          <a:ahLst/>
          <a:cxnLst/>
          <a:rect l="0" t="0" r="0" b="0"/>
          <a:pathLst>
            <a:path>
              <a:moveTo>
                <a:pt x="211378" y="3631932"/>
              </a:moveTo>
              <a:arcTo wR="2604189" hR="2604189" stAng="9405351" swAng="6832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B06DD0-D19D-4FF2-A3A1-FFF9206FC519}">
      <dsp:nvSpPr>
        <dsp:cNvPr id="0" name=""/>
        <dsp:cNvSpPr/>
      </dsp:nvSpPr>
      <dsp:spPr>
        <a:xfrm>
          <a:off x="1255773" y="2284933"/>
          <a:ext cx="2997413" cy="13276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1.6.улсын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төсвийн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өөрийн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хөрөнгө</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оруулалтаар</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баригдаж</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байгаа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барилга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байгууламж</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тоног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төхөөрөмжийн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угсралтад</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шаардлага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хангаагүй</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бараа</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бүтээгдэхүүн</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ашиглах</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замаар</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төсөвт</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өртгийг</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бүрдүүлж</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хөрөнгө</a:t>
          </a:r>
          <a:r>
            <a:rPr lang="en-US" sz="12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завшсанаас</a:t>
          </a:r>
          <a:endParaRPr lang="en-US" sz="1200" b="1" kern="1200" dirty="0"/>
        </a:p>
      </dsp:txBody>
      <dsp:txXfrm>
        <a:off x="1320585" y="2349745"/>
        <a:ext cx="2867789" cy="1198065"/>
      </dsp:txXfrm>
    </dsp:sp>
    <dsp:sp modelId="{4D713A01-87E1-4DC1-A473-F524D6976A08}">
      <dsp:nvSpPr>
        <dsp:cNvPr id="0" name=""/>
        <dsp:cNvSpPr/>
      </dsp:nvSpPr>
      <dsp:spPr>
        <a:xfrm>
          <a:off x="2840077" y="-73987"/>
          <a:ext cx="5208378" cy="5208378"/>
        </a:xfrm>
        <a:custGeom>
          <a:avLst/>
          <a:gdLst/>
          <a:ahLst/>
          <a:cxnLst/>
          <a:rect l="0" t="0" r="0" b="0"/>
          <a:pathLst>
            <a:path>
              <a:moveTo>
                <a:pt x="20634" y="2277010"/>
              </a:moveTo>
              <a:arcTo wR="2604189" hR="2604189" stAng="11233048" swAng="32694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7774C01-8722-4351-BE69-2BCEF4062A6C}">
      <dsp:nvSpPr>
        <dsp:cNvPr id="0" name=""/>
        <dsp:cNvSpPr/>
      </dsp:nvSpPr>
      <dsp:spPr>
        <a:xfrm>
          <a:off x="2521435" y="968012"/>
          <a:ext cx="1401603" cy="911042"/>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mn-MN" sz="1500" b="1" kern="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ХОХИРОЛ УЧРУУЛСАН </a:t>
          </a:r>
          <a:endParaRPr lang="en-US" sz="1500" b="1" kern="1200" dirty="0"/>
        </a:p>
      </dsp:txBody>
      <dsp:txXfrm>
        <a:off x="2565908" y="1012485"/>
        <a:ext cx="1312657" cy="822096"/>
      </dsp:txXfrm>
    </dsp:sp>
    <dsp:sp modelId="{0FECE44D-3537-4D81-82ED-D4DFA6288C6E}">
      <dsp:nvSpPr>
        <dsp:cNvPr id="0" name=""/>
        <dsp:cNvSpPr/>
      </dsp:nvSpPr>
      <dsp:spPr>
        <a:xfrm>
          <a:off x="3359623" y="-294129"/>
          <a:ext cx="5208378" cy="5208378"/>
        </a:xfrm>
        <a:custGeom>
          <a:avLst/>
          <a:gdLst/>
          <a:ahLst/>
          <a:cxnLst/>
          <a:rect l="0" t="0" r="0" b="0"/>
          <a:pathLst>
            <a:path>
              <a:moveTo>
                <a:pt x="430993" y="1169259"/>
              </a:moveTo>
              <a:arcTo wR="2604189" hR="2604189" stAng="12806173" swAng="43621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2BF24-1569-4300-94DA-56C032AE0208}"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23D2A-FFD0-45AC-880A-255BE47C49B5}" type="slidenum">
              <a:rPr lang="en-US" smtClean="0"/>
              <a:t>‹#›</a:t>
            </a:fld>
            <a:endParaRPr lang="en-US"/>
          </a:p>
        </p:txBody>
      </p:sp>
    </p:spTree>
    <p:extLst>
      <p:ext uri="{BB962C8B-B14F-4D97-AF65-F5344CB8AC3E}">
        <p14:creationId xmlns:p14="http://schemas.microsoft.com/office/powerpoint/2010/main" val="37068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a:t>“Авлигын</a:t>
            </a:r>
            <a:r>
              <a:rPr lang="mn-MN" baseline="0"/>
              <a:t> гэмт хэрэг”    шинэ зохицуулалт </a:t>
            </a:r>
            <a:endParaRPr lang="en-US" dirty="0"/>
          </a:p>
        </p:txBody>
      </p:sp>
      <p:sp>
        <p:nvSpPr>
          <p:cNvPr id="4" name="Slide Number Placeholder 3"/>
          <p:cNvSpPr>
            <a:spLocks noGrp="1"/>
          </p:cNvSpPr>
          <p:nvPr>
            <p:ph type="sldNum" sz="quarter" idx="10"/>
          </p:nvPr>
        </p:nvSpPr>
        <p:spPr/>
        <p:txBody>
          <a:bodyPr/>
          <a:lstStyle/>
          <a:p>
            <a:fld id="{F9523D2A-FFD0-45AC-880A-255BE47C49B5}" type="slidenum">
              <a:rPr lang="en-US" smtClean="0"/>
              <a:t>1</a:t>
            </a:fld>
            <a:endParaRPr lang="en-US"/>
          </a:p>
        </p:txBody>
      </p:sp>
    </p:spTree>
    <p:extLst>
      <p:ext uri="{BB962C8B-B14F-4D97-AF65-F5344CB8AC3E}">
        <p14:creationId xmlns:p14="http://schemas.microsoft.com/office/powerpoint/2010/main" val="380244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Хуучин хуулинд Эрүүгийн</a:t>
            </a:r>
            <a:r>
              <a:rPr lang="mn-MN" baseline="0" dirty="0"/>
              <a:t> хуулийн зорилт нь Монгол Улсын тусгаар тогтнол, үндэсний аюулгүй байдал, хүний эрх эрх чөлөө, нийтийн болон хувийн өмч, үндэсний баялаг, байгаль орчин, эрх зүйн журам, энхтайван, хүн төрлхтөний аюулгүй байдлыг гэмт халдлагаас хамгаалахад оршино.  Гэж хуульчилсан байдаг бол шинэ хуулинд </a:t>
            </a:r>
          </a:p>
          <a:p>
            <a:r>
              <a:rPr lang="mn-MN" baseline="0" dirty="0"/>
              <a:t>Монгол Улсын Үндсэн хуулиар баталгаажсан эрх эрх чөлөө, нийтийн болон үндэсний ашиг сонирхол, Үндсэн хуулийн байгуулал, үндэсний болон хүн төрөлхтний аюулгүй байдлыг гэмт халдлагаас хамгаалах, гэмт хэргээс урьдчилан сэргийлхэд оршино гэж хуульчисан байна.  </a:t>
            </a:r>
            <a:endParaRPr lang="en-US" dirty="0"/>
          </a:p>
        </p:txBody>
      </p:sp>
      <p:sp>
        <p:nvSpPr>
          <p:cNvPr id="4" name="Slide Number Placeholder 3"/>
          <p:cNvSpPr>
            <a:spLocks noGrp="1"/>
          </p:cNvSpPr>
          <p:nvPr>
            <p:ph type="sldNum" sz="quarter" idx="10"/>
          </p:nvPr>
        </p:nvSpPr>
        <p:spPr/>
        <p:txBody>
          <a:bodyPr/>
          <a:lstStyle/>
          <a:p>
            <a:fld id="{F9523D2A-FFD0-45AC-880A-255BE47C49B5}" type="slidenum">
              <a:rPr lang="en-US" smtClean="0"/>
              <a:t>2</a:t>
            </a:fld>
            <a:endParaRPr lang="en-US"/>
          </a:p>
        </p:txBody>
      </p:sp>
    </p:spTree>
    <p:extLst>
      <p:ext uri="{BB962C8B-B14F-4D97-AF65-F5344CB8AC3E}">
        <p14:creationId xmlns:p14="http://schemas.microsoft.com/office/powerpoint/2010/main" val="311327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Хуучин хуулинд 1. Торгох, 2.Тодорхой албан тушаал эрхлэх,</a:t>
            </a:r>
            <a:r>
              <a:rPr lang="mn-MN" baseline="0" dirty="0"/>
              <a:t> үйл ажиллагаа явуулах эрхийг хасах, 3. Эд хөрөнгө хураах, 4. Албадан ажил хийлгэх, 5.Баривчлах, 6.Хорих, 7.Цаазаар авах гэсэн 7 төрлийн ялтай байсан бөгөөд цаазаар авах ял Ерөнхийлөгч хориг тавьсан байсан тул хэрэглээгүй болно. Мөн хуучин хуулинд Торгох,  албадан ажил хийлгэх, баривчлах, хорих, цаазаар авах, ялыг үндсэн ялын чанартай хэрэглэж, харин тодорхой албан тушаал эрхлэх, үйл ажиллагаа явуулах эрхийг хасах ялыг үндсэн ба нэмэгдэл ялын чанартай,  Эд хөрөнгө хураах ялыг зөвхөн нэмэгдэл ялын чанартай хэрэглэж байсан байна. Харин шинэ хуулинд ЭРХ ХАСАХ ялыг нэмэгдэл ялаар хэрэглэж байна. Хуучин хуулинд ТОРГОХ ял нь хөдөмөрийн хөлсний доод хэмжээг нэмэгдүүлсэнтэй тэнцэх хэмжээний төгрөгөөр торгоно гэж байсан бол шинэ хуулинд тэдэн мянган нэгжээр торгоно гэж заажаа 1 нэгж нь 1000 төгрөгтэй тэнцэнэ. Зорчих эрхийг хязгааарлах гэж шинэ ялын төрөл орж ирсэн байна. </a:t>
            </a:r>
            <a:endParaRPr lang="mn-MN" dirty="0"/>
          </a:p>
          <a:p>
            <a:endParaRPr lang="mn-MN" dirty="0"/>
          </a:p>
          <a:p>
            <a:endParaRPr lang="mn-MN" dirty="0"/>
          </a:p>
          <a:p>
            <a:endParaRPr lang="mn-MN" dirty="0"/>
          </a:p>
          <a:p>
            <a:endParaRPr lang="mn-MN" dirty="0"/>
          </a:p>
          <a:p>
            <a:r>
              <a:rPr lang="mn-MN" dirty="0"/>
              <a:t>Хуучин хуулинд:</a:t>
            </a:r>
            <a:r>
              <a:rPr lang="mn-MN" baseline="0" dirty="0"/>
              <a:t> 1.Торгох,  2.Тодорхой албан тушаал эрхлэх, үйл ажиллагаа явуулах эрхийг хасах, 3. Эд хөрөнгө хураах, 4. Албадан ажил хийлгэх, 5.Баривчлах, 6.Хорих, 7. Цаазаар авах</a:t>
            </a:r>
          </a:p>
          <a:p>
            <a:r>
              <a:rPr lang="mn-MN" baseline="0" dirty="0"/>
              <a:t>Хуучин хуулинд Торгох, албадан ажил хийлгэх, баривчлах, хорих, цаазаар авах ялыг үндсэн ялын чанартай, тодорхой албан тушаал эрхлэх, үйл ажиллагаа явуулах эрхийг хасах ялыг үндсэн ба нэмэгдэл ялын чанартай, эд хөрөнгө хураах ялыг зөвхөн нэмэгдэл ялын чанартай хэрэглэж байсан бол Шинэ хуулинд Эрх хасах ялыг нэмэгдэл ялаар </a:t>
            </a:r>
            <a:endParaRPr lang="en-US" dirty="0"/>
          </a:p>
        </p:txBody>
      </p:sp>
      <p:sp>
        <p:nvSpPr>
          <p:cNvPr id="4" name="Slide Number Placeholder 3"/>
          <p:cNvSpPr>
            <a:spLocks noGrp="1"/>
          </p:cNvSpPr>
          <p:nvPr>
            <p:ph type="sldNum" sz="quarter" idx="10"/>
          </p:nvPr>
        </p:nvSpPr>
        <p:spPr/>
        <p:txBody>
          <a:bodyPr/>
          <a:lstStyle/>
          <a:p>
            <a:fld id="{10FDFD91-A3A4-4D48-94EF-AB7C0BBA0F77}" type="slidenum">
              <a:rPr lang="en-US" smtClean="0"/>
              <a:t>3</a:t>
            </a:fld>
            <a:endParaRPr lang="en-US"/>
          </a:p>
        </p:txBody>
      </p:sp>
    </p:spTree>
    <p:extLst>
      <p:ext uri="{BB962C8B-B14F-4D97-AF65-F5344CB8AC3E}">
        <p14:creationId xmlns:p14="http://schemas.microsoft.com/office/powerpoint/2010/main" val="73347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23D2A-FFD0-45AC-880A-255BE47C49B5}" type="slidenum">
              <a:rPr lang="en-US" smtClean="0"/>
              <a:t>4</a:t>
            </a:fld>
            <a:endParaRPr lang="en-US"/>
          </a:p>
        </p:txBody>
      </p:sp>
    </p:spTree>
    <p:extLst>
      <p:ext uri="{BB962C8B-B14F-4D97-AF65-F5344CB8AC3E}">
        <p14:creationId xmlns:p14="http://schemas.microsoft.com/office/powerpoint/2010/main" val="422273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DFD91-A3A4-4D48-94EF-AB7C0BBA0F77}" type="slidenum">
              <a:rPr lang="en-US" smtClean="0"/>
              <a:t>5</a:t>
            </a:fld>
            <a:endParaRPr lang="en-US"/>
          </a:p>
        </p:txBody>
      </p:sp>
    </p:spTree>
    <p:extLst>
      <p:ext uri="{BB962C8B-B14F-4D97-AF65-F5344CB8AC3E}">
        <p14:creationId xmlns:p14="http://schemas.microsoft.com/office/powerpoint/2010/main" val="24941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(5/16/13 12:56) -----</a:t>
            </a:r>
          </a:p>
          <a:p>
            <a:r>
              <a:rPr lang="en-US" dirty="0" err="1"/>
              <a:t>Гарчиг</a:t>
            </a:r>
            <a:r>
              <a:rPr lang="en-US" dirty="0"/>
              <a:t>. </a:t>
            </a:r>
            <a:r>
              <a:rPr lang="en-US" dirty="0" err="1"/>
              <a:t>Шинэ</a:t>
            </a:r>
            <a:r>
              <a:rPr lang="en-US" dirty="0"/>
              <a:t> </a:t>
            </a:r>
            <a:r>
              <a:rPr lang="en-US" dirty="0" err="1"/>
              <a:t>төрлийн</a:t>
            </a:r>
            <a:r>
              <a:rPr lang="en-US" dirty="0"/>
              <a:t> </a:t>
            </a:r>
            <a:r>
              <a:rPr lang="en-US" dirty="0" err="1"/>
              <a:t>гэмт</a:t>
            </a:r>
            <a:r>
              <a:rPr lang="en-US" dirty="0"/>
              <a:t> </a:t>
            </a:r>
            <a:r>
              <a:rPr lang="en-US" dirty="0" err="1"/>
              <a:t>хэрэг</a:t>
            </a:r>
            <a:endParaRPr lang="en-US" dirty="0"/>
          </a:p>
          <a:p>
            <a:endParaRPr lang="en-US" dirty="0"/>
          </a:p>
          <a:p>
            <a:r>
              <a:rPr lang="en-US" dirty="0"/>
              <a:t>3. </a:t>
            </a:r>
            <a:r>
              <a:rPr lang="en-US" dirty="0" err="1"/>
              <a:t>Авилга</a:t>
            </a:r>
            <a:r>
              <a:rPr lang="en-US" dirty="0"/>
              <a:t> </a:t>
            </a:r>
            <a:r>
              <a:rPr lang="en-US" dirty="0" err="1"/>
              <a:t>албан</a:t>
            </a:r>
            <a:r>
              <a:rPr lang="en-US" dirty="0"/>
              <a:t> </a:t>
            </a:r>
            <a:r>
              <a:rPr lang="en-US" dirty="0" err="1"/>
              <a:t>тушаалын</a:t>
            </a:r>
            <a:r>
              <a:rPr lang="en-US" dirty="0"/>
              <a:t> </a:t>
            </a:r>
            <a:r>
              <a:rPr lang="en-US" dirty="0" err="1"/>
              <a:t>гэмт</a:t>
            </a:r>
            <a:r>
              <a:rPr lang="en-US" dirty="0"/>
              <a:t> </a:t>
            </a:r>
            <a:r>
              <a:rPr lang="en-US" dirty="0" err="1"/>
              <a:t>хэрэг</a:t>
            </a:r>
            <a:endParaRPr lang="en-US" dirty="0"/>
          </a:p>
          <a:p>
            <a:r>
              <a:rPr lang="en-US" dirty="0"/>
              <a:t>4. </a:t>
            </a:r>
            <a:r>
              <a:rPr lang="en-US" dirty="0" err="1"/>
              <a:t>Эдийн</a:t>
            </a:r>
            <a:r>
              <a:rPr lang="en-US" dirty="0"/>
              <a:t> </a:t>
            </a:r>
            <a:r>
              <a:rPr lang="en-US" dirty="0" err="1"/>
              <a:t>засгийн</a:t>
            </a:r>
            <a:r>
              <a:rPr lang="en-US" dirty="0"/>
              <a:t>, </a:t>
            </a:r>
            <a:r>
              <a:rPr lang="en-US" dirty="0" err="1"/>
              <a:t>кибр</a:t>
            </a:r>
            <a:r>
              <a:rPr lang="en-US" dirty="0"/>
              <a:t>  </a:t>
            </a:r>
            <a:r>
              <a:rPr lang="en-US" dirty="0" err="1"/>
              <a:t>гэмт</a:t>
            </a:r>
            <a:r>
              <a:rPr lang="en-US" dirty="0"/>
              <a:t> </a:t>
            </a:r>
            <a:r>
              <a:rPr lang="en-US" dirty="0" err="1"/>
              <a:t>хэрэг</a:t>
            </a:r>
            <a:endParaRPr lang="en-US" dirty="0"/>
          </a:p>
        </p:txBody>
      </p:sp>
      <p:sp>
        <p:nvSpPr>
          <p:cNvPr id="4" name="Slide Number Placeholder 3"/>
          <p:cNvSpPr>
            <a:spLocks noGrp="1"/>
          </p:cNvSpPr>
          <p:nvPr>
            <p:ph type="sldNum" sz="quarter" idx="10"/>
          </p:nvPr>
        </p:nvSpPr>
        <p:spPr/>
        <p:txBody>
          <a:bodyPr/>
          <a:lstStyle/>
          <a:p>
            <a:fld id="{10FDFD91-A3A4-4D48-94EF-AB7C0BBA0F77}" type="slidenum">
              <a:rPr lang="en-US" smtClean="0"/>
              <a:t>6</a:t>
            </a:fld>
            <a:endParaRPr lang="en-US"/>
          </a:p>
        </p:txBody>
      </p:sp>
    </p:spTree>
    <p:extLst>
      <p:ext uri="{BB962C8B-B14F-4D97-AF65-F5344CB8AC3E}">
        <p14:creationId xmlns:p14="http://schemas.microsoft.com/office/powerpoint/2010/main" val="264076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Хуучин хуулинд эрүүгийн хуулиас 12 зүйл ангийг Авлигатай тэмцэх газрын Мөрдөн шалгах хэлтэс шалгахаар хэргийг харъяалуулсан бол</a:t>
            </a:r>
            <a:r>
              <a:rPr lang="mn-MN" baseline="0" dirty="0"/>
              <a:t> шинэ хуулинд 11 зүйл</a:t>
            </a:r>
            <a:r>
              <a:rPr lang="en-US" baseline="0" dirty="0"/>
              <a:t> </a:t>
            </a:r>
            <a:r>
              <a:rPr lang="mn-MN" baseline="0" dirty="0"/>
              <a:t>ангийг харъяалан шалгахаар хуульчилсан байна. </a:t>
            </a:r>
            <a:endParaRPr lang="en-US" dirty="0"/>
          </a:p>
        </p:txBody>
      </p:sp>
      <p:sp>
        <p:nvSpPr>
          <p:cNvPr id="4" name="Slide Number Placeholder 3"/>
          <p:cNvSpPr>
            <a:spLocks noGrp="1"/>
          </p:cNvSpPr>
          <p:nvPr>
            <p:ph type="sldNum" sz="quarter" idx="10"/>
          </p:nvPr>
        </p:nvSpPr>
        <p:spPr/>
        <p:txBody>
          <a:bodyPr/>
          <a:lstStyle/>
          <a:p>
            <a:fld id="{F9523D2A-FFD0-45AC-880A-255BE47C49B5}" type="slidenum">
              <a:rPr lang="en-US" smtClean="0"/>
              <a:t>8</a:t>
            </a:fld>
            <a:endParaRPr lang="en-US"/>
          </a:p>
        </p:txBody>
      </p:sp>
    </p:spTree>
    <p:extLst>
      <p:ext uri="{BB962C8B-B14F-4D97-AF65-F5344CB8AC3E}">
        <p14:creationId xmlns:p14="http://schemas.microsoft.com/office/powerpoint/2010/main" val="65372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b="1" dirty="0"/>
              <a:t>НИЙТИЙН</a:t>
            </a:r>
            <a:r>
              <a:rPr lang="mn-MN" b="1" baseline="0" dirty="0"/>
              <a:t> АЛБАН ТУШААЛТАН ГЭДЭГТ  </a:t>
            </a:r>
            <a:r>
              <a:rPr lang="mn-MN" dirty="0"/>
              <a:t>Төрийн</a:t>
            </a:r>
            <a:r>
              <a:rPr lang="mn-MN" baseline="0" dirty="0"/>
              <a:t> улс төр, захиргаа, тусгай албан тушаалд байнга, эсхүл түр хугацаагаар томилогдсон буюу сонгогдсон албан хаагч: </a:t>
            </a:r>
          </a:p>
          <a:p>
            <a:r>
              <a:rPr lang="mn-MN" baseline="0" dirty="0"/>
              <a:t>Төрийн болон орон нутгийн өмчит, түүнчлэн төрийн болон орон нутгийн өмчийн оролцоотой хуулийн этгээдийн удирдах болон захиргааны албан тушаалтан: </a:t>
            </a:r>
          </a:p>
          <a:p>
            <a:r>
              <a:rPr lang="mn-MN" baseline="0" dirty="0"/>
              <a:t>Олон нийтийн радио, телевизийн Үндэсний зөвлөлийн дарга, ерөнхий захрал: </a:t>
            </a:r>
          </a:p>
          <a:p>
            <a:r>
              <a:rPr lang="mn-MN" baseline="0" dirty="0"/>
              <a:t>Төрийн тодорхой чиг үүргийг хууль тогтоомжийн дагуу түр буюу байнга гүйцэтгэж байгаа төрийн бус байгууллагын удирдах, болон гүйцэтгэх ажилтан: </a:t>
            </a:r>
          </a:p>
          <a:p>
            <a:r>
              <a:rPr lang="mn-MN" baseline="0" dirty="0"/>
              <a:t>Мөн Авлигын эсрэг хуулийн 3.1.9-д заасан “сонгуульд нэр дэвшигч” гэж Монгол Улсын Ерөнхийлөгч, Улсын Их Хурал, бүх шатны иргэдийн Төлөөлөгчдийн Хурлын сонгуульд нэр дэвшигчийг хэлнэ. Эдгээр нэр дэвшигч нарыг тус тус хамааруулан ойлгоно. </a:t>
            </a:r>
            <a:endParaRPr lang="en-US" dirty="0"/>
          </a:p>
        </p:txBody>
      </p:sp>
      <p:sp>
        <p:nvSpPr>
          <p:cNvPr id="4" name="Slide Number Placeholder 3"/>
          <p:cNvSpPr>
            <a:spLocks noGrp="1"/>
          </p:cNvSpPr>
          <p:nvPr>
            <p:ph type="sldNum" sz="quarter" idx="10"/>
          </p:nvPr>
        </p:nvSpPr>
        <p:spPr/>
        <p:txBody>
          <a:bodyPr/>
          <a:lstStyle/>
          <a:p>
            <a:fld id="{076BFB3C-1F7C-4780-BCC1-8912CFABFBA1}" type="slidenum">
              <a:rPr lang="en-US" smtClean="0"/>
              <a:t>12</a:t>
            </a:fld>
            <a:endParaRPr lang="en-US"/>
          </a:p>
        </p:txBody>
      </p:sp>
    </p:spTree>
    <p:extLst>
      <p:ext uri="{BB962C8B-B14F-4D97-AF65-F5344CB8AC3E}">
        <p14:creationId xmlns:p14="http://schemas.microsoft.com/office/powerpoint/2010/main" val="206153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Энэ</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хуульд</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заасан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sz="1200" b="1"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200" b="1"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sz="1200" b="1"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200" b="1"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тушаалтан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гэж</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Засгийн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газар</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хоорондын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ажилтан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тухайн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байгууллагыг</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төлөөлөх</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тухайн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нэрийн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өмнөөс</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ажиллагаа</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явуулах</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бүхий</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тухайн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байгууллагаас</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томилогдсон</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хүнийг</a:t>
            </a:r>
            <a:r>
              <a:rPr lang="en-US" sz="1200" i="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i="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ойлгоно</a:t>
            </a:r>
            <a:endParaRPr lang="en-US" i="0" dirty="0"/>
          </a:p>
        </p:txBody>
      </p:sp>
      <p:sp>
        <p:nvSpPr>
          <p:cNvPr id="4" name="Slide Number Placeholder 3"/>
          <p:cNvSpPr>
            <a:spLocks noGrp="1"/>
          </p:cNvSpPr>
          <p:nvPr>
            <p:ph type="sldNum" sz="quarter" idx="10"/>
          </p:nvPr>
        </p:nvSpPr>
        <p:spPr/>
        <p:txBody>
          <a:bodyPr/>
          <a:lstStyle/>
          <a:p>
            <a:fld id="{F9523D2A-FFD0-45AC-880A-255BE47C49B5}" type="slidenum">
              <a:rPr lang="en-US" smtClean="0"/>
              <a:t>13</a:t>
            </a:fld>
            <a:endParaRPr lang="en-US"/>
          </a:p>
        </p:txBody>
      </p:sp>
    </p:spTree>
    <p:extLst>
      <p:ext uri="{BB962C8B-B14F-4D97-AF65-F5344CB8AC3E}">
        <p14:creationId xmlns:p14="http://schemas.microsoft.com/office/powerpoint/2010/main" val="166051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08507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24962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90798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F7F0ACD4-8F97-4769-8068-63A0B9255496}"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4472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61055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016583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81131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C9A179-1021-4444-8E4B-DED5A425CC28}"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984675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C9A179-1021-4444-8E4B-DED5A425CC28}"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0ACD4-8F97-4769-8068-63A0B9255496}"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468798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1C9A179-1021-4444-8E4B-DED5A425CC28}"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400063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92741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034753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978772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50640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4013629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276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183901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73163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340239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C9A179-1021-4444-8E4B-DED5A425CC28}"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885282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C9A179-1021-4444-8E4B-DED5A425CC28}"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915028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9A179-1021-4444-8E4B-DED5A425CC28}"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77553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110219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707541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953101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31C9A179-1021-4444-8E4B-DED5A425CC28}"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788103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126915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86835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362112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01174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451614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09056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3919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384282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21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997601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369376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795313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C9A179-1021-4444-8E4B-DED5A425CC28}"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252801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C9A179-1021-4444-8E4B-DED5A425CC28}"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038497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9A179-1021-4444-8E4B-DED5A425CC28}"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195024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4288171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026816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31C9A179-1021-4444-8E4B-DED5A425CC28}"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23652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C9A179-1021-4444-8E4B-DED5A425CC28}"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221486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638487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03790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1159419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561099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670296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229400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560243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7F0ACD4-8F97-4769-8068-63A0B925549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76376436"/>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363805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7F0ACD4-8F97-4769-8068-63A0B925549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93121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C9A179-1021-4444-8E4B-DED5A425CC28}"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906593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983750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C9A179-1021-4444-8E4B-DED5A425CC28}"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668791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C9A179-1021-4444-8E4B-DED5A425CC28}"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6796276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9A179-1021-4444-8E4B-DED5A425CC28}"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0694471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7F0ACD4-8F97-4769-8068-63A0B925549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641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7F0ACD4-8F97-4769-8068-63A0B925549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60370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4891684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6234470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7F0ACD4-8F97-4769-8068-63A0B9255496}" type="slidenum">
              <a:rPr lang="en-US" smtClean="0"/>
              <a:t>‹#›</a:t>
            </a:fld>
            <a:endParaRPr lang="en-US"/>
          </a:p>
        </p:txBody>
      </p:sp>
    </p:spTree>
    <p:extLst>
      <p:ext uri="{BB962C8B-B14F-4D97-AF65-F5344CB8AC3E}">
        <p14:creationId xmlns:p14="http://schemas.microsoft.com/office/powerpoint/2010/main" val="4038215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98259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9A179-1021-4444-8E4B-DED5A425CC28}"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6516259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7F0ACD4-8F97-4769-8068-63A0B9255496}" type="slidenum">
              <a:rPr lang="en-US" smtClean="0"/>
              <a:t>‹#›</a:t>
            </a:fld>
            <a:endParaRPr lang="en-US"/>
          </a:p>
        </p:txBody>
      </p:sp>
    </p:spTree>
    <p:extLst>
      <p:ext uri="{BB962C8B-B14F-4D97-AF65-F5344CB8AC3E}">
        <p14:creationId xmlns:p14="http://schemas.microsoft.com/office/powerpoint/2010/main" val="20419337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331164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C9A179-1021-4444-8E4B-DED5A425CC28}"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3402701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C9A179-1021-4444-8E4B-DED5A425CC28}"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1668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9A179-1021-4444-8E4B-DED5A425CC28}"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8947714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57764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024723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1379147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A179-1021-4444-8E4B-DED5A425CC28}"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150997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77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2798823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39573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19981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5234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38896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96274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85935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33863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76616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0740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33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C9A179-1021-4444-8E4B-DED5A425CC28}"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0ACD4-8F97-4769-8068-63A0B9255496}" type="slidenum">
              <a:rPr lang="en-US" smtClean="0"/>
              <a:t>‹#›</a:t>
            </a:fld>
            <a:endParaRPr lang="en-US"/>
          </a:p>
        </p:txBody>
      </p:sp>
    </p:spTree>
    <p:extLst>
      <p:ext uri="{BB962C8B-B14F-4D97-AF65-F5344CB8AC3E}">
        <p14:creationId xmlns:p14="http://schemas.microsoft.com/office/powerpoint/2010/main" val="90602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6.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microsoft.com/office/2007/relationships/hdphoto" Target="../media/hdphoto1.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9A179-1021-4444-8E4B-DED5A425CC28}"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0ACD4-8F97-4769-8068-63A0B9255496}" type="slidenum">
              <a:rPr lang="en-US" smtClean="0"/>
              <a:t>‹#›</a:t>
            </a:fld>
            <a:endParaRPr lang="en-US"/>
          </a:p>
        </p:txBody>
      </p:sp>
    </p:spTree>
    <p:extLst>
      <p:ext uri="{BB962C8B-B14F-4D97-AF65-F5344CB8AC3E}">
        <p14:creationId xmlns:p14="http://schemas.microsoft.com/office/powerpoint/2010/main" val="1063421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1C9A179-1021-4444-8E4B-DED5A425CC28}" type="datetimeFigureOut">
              <a:rPr lang="en-US" smtClean="0"/>
              <a:t>8/6/2018</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7F0ACD4-8F97-4769-8068-63A0B9255496}"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805144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1C9A179-1021-4444-8E4B-DED5A425CC28}" type="datetimeFigureOut">
              <a:rPr lang="en-US" smtClean="0"/>
              <a:t>8/6/2018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7F0ACD4-8F97-4769-8068-63A0B9255496}" type="slidenum">
              <a:rPr lang="en-US" smtClean="0"/>
              <a:t>‹#›</a:t>
            </a:fld>
            <a:endParaRPr lang="en-US"/>
          </a:p>
        </p:txBody>
      </p:sp>
    </p:spTree>
    <p:extLst>
      <p:ext uri="{BB962C8B-B14F-4D97-AF65-F5344CB8AC3E}">
        <p14:creationId xmlns:p14="http://schemas.microsoft.com/office/powerpoint/2010/main" val="193936144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1C9A179-1021-4444-8E4B-DED5A425CC28}" type="datetimeFigureOut">
              <a:rPr lang="en-US" smtClean="0"/>
              <a:t>8/6/2018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7F0ACD4-8F97-4769-8068-63A0B9255496}" type="slidenum">
              <a:rPr lang="en-US" smtClean="0"/>
              <a:t>‹#›</a:t>
            </a:fld>
            <a:endParaRPr lang="en-US"/>
          </a:p>
        </p:txBody>
      </p:sp>
    </p:spTree>
    <p:extLst>
      <p:ext uri="{BB962C8B-B14F-4D97-AF65-F5344CB8AC3E}">
        <p14:creationId xmlns:p14="http://schemas.microsoft.com/office/powerpoint/2010/main" val="41207930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1C9A179-1021-4444-8E4B-DED5A425CC28}" type="datetimeFigureOut">
              <a:rPr lang="en-US" smtClean="0"/>
              <a:t>8/6/2018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7F0ACD4-8F97-4769-8068-63A0B925549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62183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1C9A179-1021-4444-8E4B-DED5A425CC28}" type="datetimeFigureOut">
              <a:rPr lang="en-US" smtClean="0"/>
              <a:t>8/6/2018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7F0ACD4-8F97-4769-8068-63A0B9255496}" type="slidenum">
              <a:rPr lang="en-US" smtClean="0"/>
              <a:t>‹#›</a:t>
            </a:fld>
            <a:endParaRPr lang="en-US"/>
          </a:p>
        </p:txBody>
      </p:sp>
    </p:spTree>
    <p:extLst>
      <p:ext uri="{BB962C8B-B14F-4D97-AF65-F5344CB8AC3E}">
        <p14:creationId xmlns:p14="http://schemas.microsoft.com/office/powerpoint/2010/main" val="112268769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9322328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microsoft.com/office/2007/relationships/hdphoto" Target="../media/hdphoto3.wdp"/><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4524" y="1333499"/>
            <a:ext cx="6646380" cy="3609561"/>
          </a:xfrm>
        </p:spPr>
        <p:txBody>
          <a:bodyPr>
            <a:normAutofit fontScale="90000"/>
          </a:bodyPr>
          <a:lstStyle/>
          <a:p>
            <a:pPr algn="ctr"/>
            <a:r>
              <a:rPr lang="mn-MN" sz="4400" dirty="0">
                <a:latin typeface="Arial" panose="020B0604020202020204" pitchFamily="34" charset="0"/>
                <a:cs typeface="Arial" panose="020B0604020202020204" pitchFamily="34" charset="0"/>
              </a:rPr>
              <a:t>2017 оны 07 дугаар сарын 01-ний өдрөөс хэрэгжиж буй “Эрүүгийн хууль”-д “Авлигын гэмт хэрэг”-ийг хуульчилсан байдал</a:t>
            </a:r>
            <a:br>
              <a:rPr lang="mn-MN"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63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normAutofit/>
          </a:bodyPr>
          <a:lstStyle/>
          <a:p>
            <a:pPr algn="ctr"/>
            <a:r>
              <a:rPr lang="mn-MN" sz="2800" b="1" i="1" dirty="0">
                <a:solidFill>
                  <a:schemeClr val="accent1">
                    <a:lumMod val="75000"/>
                  </a:schemeClr>
                </a:solidFill>
                <a:latin typeface="Arial" panose="020B0604020202020204" pitchFamily="34" charset="0"/>
                <a:cs typeface="Arial" panose="020B0604020202020204" pitchFamily="34" charset="0"/>
              </a:rPr>
              <a:t>22.1 дүгээр зүйл.Эрх мэдэл, албан тушаалын</a:t>
            </a:r>
            <a:r>
              <a:rPr lang="mn-MN" sz="2800" b="1" dirty="0">
                <a:solidFill>
                  <a:schemeClr val="accent1">
                    <a:lumMod val="75000"/>
                  </a:schemeClr>
                </a:solidFill>
                <a:latin typeface="Arial" panose="020B0604020202020204" pitchFamily="34" charset="0"/>
                <a:cs typeface="Arial" panose="020B0604020202020204" pitchFamily="34" charset="0"/>
              </a:rPr>
              <a:t> </a:t>
            </a:r>
            <a:r>
              <a:rPr lang="mn-MN" sz="2800" b="1" i="1" dirty="0">
                <a:solidFill>
                  <a:schemeClr val="accent1">
                    <a:lumMod val="75000"/>
                  </a:schemeClr>
                </a:solidFill>
                <a:latin typeface="Arial" panose="020B0604020202020204" pitchFamily="34" charset="0"/>
                <a:cs typeface="Arial" panose="020B0604020202020204" pitchFamily="34" charset="0"/>
              </a:rPr>
              <a:t>байдлаа урвуулан ашиглах /2 дахь хэсэг</a:t>
            </a:r>
            <a:r>
              <a:rPr lang="mn-MN" sz="2800" b="1" i="1" dirty="0">
                <a:latin typeface="Arial" panose="020B0604020202020204" pitchFamily="34" charset="0"/>
                <a:cs typeface="Arial" panose="020B0604020202020204" pitchFamily="34" charset="0"/>
              </a:rPr>
              <a:t>/</a:t>
            </a:r>
            <a:br>
              <a:rPr lang="en-US" sz="2800" dirty="0"/>
            </a:br>
            <a:endParaRPr lang="en-US" sz="2800" dirty="0">
              <a:latin typeface="Arial" panose="020B0604020202020204" pitchFamily="34" charset="0"/>
              <a:cs typeface="Arial" panose="020B0604020202020204" pitchFamily="34" charset="0"/>
            </a:endParaRPr>
          </a:p>
        </p:txBody>
      </p:sp>
      <p:grpSp>
        <p:nvGrpSpPr>
          <p:cNvPr id="31" name="Group 30"/>
          <p:cNvGrpSpPr/>
          <p:nvPr/>
        </p:nvGrpSpPr>
        <p:grpSpPr>
          <a:xfrm>
            <a:off x="838200" y="1343647"/>
            <a:ext cx="10847571" cy="4435069"/>
            <a:chOff x="838200" y="1267447"/>
            <a:chExt cx="10847571" cy="4435069"/>
          </a:xfrm>
        </p:grpSpPr>
        <p:sp>
          <p:nvSpPr>
            <p:cNvPr id="6" name="Flowchart: Alternate Process 5"/>
            <p:cNvSpPr/>
            <p:nvPr/>
          </p:nvSpPr>
          <p:spPr>
            <a:xfrm>
              <a:off x="2729456" y="2682319"/>
              <a:ext cx="1287780" cy="4608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latin typeface="Arial" panose="020B0604020202020204" pitchFamily="34" charset="0"/>
                  <a:cs typeface="Arial" panose="020B0604020202020204" pitchFamily="34" charset="0"/>
                </a:rPr>
                <a:t>албан үүрэг, </a:t>
              </a:r>
              <a:endParaRPr lang="en-US" sz="1400" b="1" dirty="0"/>
            </a:p>
          </p:txBody>
        </p:sp>
        <p:sp>
          <p:nvSpPr>
            <p:cNvPr id="7" name="Flowchart: Alternate Process 6"/>
            <p:cNvSpPr/>
            <p:nvPr/>
          </p:nvSpPr>
          <p:spPr>
            <a:xfrm>
              <a:off x="2755717" y="3705769"/>
              <a:ext cx="1287780" cy="60463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latin typeface="Arial" panose="020B0604020202020204" pitchFamily="34" charset="0"/>
                  <a:cs typeface="Arial" panose="020B0604020202020204" pitchFamily="34" charset="0"/>
                </a:rPr>
                <a:t>албан тушаалын байдлаа</a:t>
              </a:r>
              <a:endParaRPr lang="en-US" sz="1400" b="1" dirty="0"/>
            </a:p>
          </p:txBody>
        </p:sp>
        <p:sp>
          <p:nvSpPr>
            <p:cNvPr id="8" name="Flowchart: Alternate Process 7"/>
            <p:cNvSpPr/>
            <p:nvPr/>
          </p:nvSpPr>
          <p:spPr>
            <a:xfrm>
              <a:off x="2742587" y="3197117"/>
              <a:ext cx="1287780" cy="4182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latin typeface="Arial" panose="020B0604020202020204" pitchFamily="34" charset="0"/>
                  <a:cs typeface="Arial" panose="020B0604020202020204" pitchFamily="34" charset="0"/>
                </a:rPr>
                <a:t>бүрэн эрх</a:t>
              </a:r>
              <a:endParaRPr lang="en-US" sz="1400" b="1" dirty="0">
                <a:latin typeface="Arial" panose="020B0604020202020204" pitchFamily="34" charset="0"/>
                <a:cs typeface="Arial" panose="020B0604020202020204" pitchFamily="34" charset="0"/>
              </a:endParaRPr>
            </a:p>
          </p:txBody>
        </p:sp>
        <p:sp>
          <p:nvSpPr>
            <p:cNvPr id="9" name="Flowchart: Alternate Process 8"/>
            <p:cNvSpPr/>
            <p:nvPr/>
          </p:nvSpPr>
          <p:spPr>
            <a:xfrm>
              <a:off x="4285432" y="2979695"/>
              <a:ext cx="1307917" cy="78411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latin typeface="Arial" panose="020B0604020202020204" pitchFamily="34" charset="0"/>
                  <a:cs typeface="Arial" panose="020B0604020202020204" pitchFamily="34" charset="0"/>
                </a:rPr>
                <a:t>урвуулан ашиглаж</a:t>
              </a:r>
              <a:endParaRPr lang="en-US" sz="1400" b="1" dirty="0">
                <a:latin typeface="Arial" panose="020B0604020202020204" pitchFamily="34" charset="0"/>
                <a:cs typeface="Arial" panose="020B0604020202020204" pitchFamily="34" charset="0"/>
              </a:endParaRPr>
            </a:p>
          </p:txBody>
        </p:sp>
        <p:sp>
          <p:nvSpPr>
            <p:cNvPr id="13" name="Flowchart: Alternate Process 12"/>
            <p:cNvSpPr/>
            <p:nvPr/>
          </p:nvSpPr>
          <p:spPr>
            <a:xfrm>
              <a:off x="5916943" y="2709801"/>
              <a:ext cx="1818239" cy="150803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latin typeface="Arial" panose="020B0604020202020204" pitchFamily="34" charset="0"/>
                  <a:cs typeface="Arial" panose="020B0604020202020204" pitchFamily="34" charset="0"/>
                </a:rPr>
                <a:t>Их хэмжээний хохирол учруулсан бол </a:t>
              </a:r>
              <a:endParaRPr lang="en-US" sz="3200" b="1" dirty="0"/>
            </a:p>
          </p:txBody>
        </p:sp>
        <p:sp>
          <p:nvSpPr>
            <p:cNvPr id="14" name="Left Arrow 13"/>
            <p:cNvSpPr/>
            <p:nvPr/>
          </p:nvSpPr>
          <p:spPr>
            <a:xfrm rot="10800000">
              <a:off x="7981728" y="3412107"/>
              <a:ext cx="205740" cy="302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Alternate Process 14"/>
            <p:cNvSpPr/>
            <p:nvPr/>
          </p:nvSpPr>
          <p:spPr>
            <a:xfrm>
              <a:off x="8187468" y="1574866"/>
              <a:ext cx="3489960" cy="15620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mn-MN" sz="1400" b="1" dirty="0">
                  <a:latin typeface="Arial" panose="020B0604020202020204" pitchFamily="34" charset="0"/>
                  <a:cs typeface="Arial" panose="020B0604020202020204" pitchFamily="34" charset="0"/>
                </a:rPr>
                <a:t>нийтийн албанд томилогдох эрхийг хоёр /2/ жилээс таван /5/ жил хүртэл хугацаагаар хасаж таван мянга дөрвөн зуун нэгжээс хорин долоон мянган нэгж /5400-27000/-тэй тэнцэх хэмжээний төгрөгөөр торгох</a:t>
              </a:r>
              <a:r>
                <a:rPr lang="en-US" sz="1400" b="1" dirty="0">
                  <a:latin typeface="Arial" panose="020B0604020202020204" pitchFamily="34" charset="0"/>
                  <a:cs typeface="Arial" panose="020B0604020202020204" pitchFamily="34" charset="0"/>
                </a:rPr>
                <a:t>;</a:t>
              </a:r>
            </a:p>
          </p:txBody>
        </p:sp>
        <p:sp>
          <p:nvSpPr>
            <p:cNvPr id="16" name="Flowchart: Alternate Process 15"/>
            <p:cNvSpPr/>
            <p:nvPr/>
          </p:nvSpPr>
          <p:spPr>
            <a:xfrm>
              <a:off x="838200" y="2681622"/>
              <a:ext cx="1580096" cy="1360406"/>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a:solidFill>
                    <a:schemeClr val="tx1"/>
                  </a:solidFill>
                  <a:latin typeface="Arial" panose="020B0604020202020204" pitchFamily="34" charset="0"/>
                  <a:cs typeface="Arial" panose="020B0604020202020204" pitchFamily="34" charset="0"/>
                </a:rPr>
                <a:t>Нийтийн албан тушаалтан</a:t>
              </a:r>
              <a:endParaRPr lang="en-US" b="1" dirty="0">
                <a:solidFill>
                  <a:schemeClr val="tx1"/>
                </a:solidFill>
                <a:latin typeface="Arial" panose="020B0604020202020204" pitchFamily="34" charset="0"/>
                <a:cs typeface="Arial" panose="020B0604020202020204" pitchFamily="34" charset="0"/>
              </a:endParaRPr>
            </a:p>
          </p:txBody>
        </p:sp>
        <p:sp>
          <p:nvSpPr>
            <p:cNvPr id="17" name="Flowchart: Alternate Process 16"/>
            <p:cNvSpPr/>
            <p:nvPr/>
          </p:nvSpPr>
          <p:spPr>
            <a:xfrm>
              <a:off x="8195811" y="4860073"/>
              <a:ext cx="3489960" cy="74084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mn-MN" sz="1400" b="1" dirty="0">
                  <a:latin typeface="Arial" panose="020B0604020202020204" pitchFamily="34" charset="0"/>
                  <a:cs typeface="Arial" panose="020B0604020202020204" pitchFamily="34" charset="0"/>
                </a:rPr>
                <a:t>эсхүл нэг жилээс таван /1-5/ жил хүртэл хугацаагаар хорих ял шийтгэнэ.</a:t>
              </a:r>
            </a:p>
          </p:txBody>
        </p:sp>
        <p:sp>
          <p:nvSpPr>
            <p:cNvPr id="18" name="Flowchart: Alternate Process 17"/>
            <p:cNvSpPr/>
            <p:nvPr/>
          </p:nvSpPr>
          <p:spPr>
            <a:xfrm>
              <a:off x="8187468" y="3505650"/>
              <a:ext cx="3489960" cy="88944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mn-MN" sz="1400" b="1" dirty="0">
                  <a:latin typeface="Arial" panose="020B0604020202020204" pitchFamily="34" charset="0"/>
                  <a:cs typeface="Arial" panose="020B0604020202020204" pitchFamily="34" charset="0"/>
                </a:rPr>
                <a:t>эсхүл нэг жилээс таван /1-5/ жил хүртэл хугацаагаар зорчих эрхийг хязгаарлах</a:t>
              </a:r>
              <a:r>
                <a:rPr lang="mn-MN" sz="1400" dirty="0">
                  <a:latin typeface="Arial" panose="020B0604020202020204" pitchFamily="34" charset="0"/>
                  <a:cs typeface="Arial" panose="020B0604020202020204" pitchFamily="34" charset="0"/>
                </a:rPr>
                <a:t>, </a:t>
              </a:r>
            </a:p>
          </p:txBody>
        </p:sp>
        <p:sp>
          <p:nvSpPr>
            <p:cNvPr id="19" name="Right Brace 18"/>
            <p:cNvSpPr/>
            <p:nvPr/>
          </p:nvSpPr>
          <p:spPr>
            <a:xfrm>
              <a:off x="4068153" y="2709801"/>
              <a:ext cx="167640" cy="149873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Left Arrow 19"/>
            <p:cNvSpPr/>
            <p:nvPr/>
          </p:nvSpPr>
          <p:spPr>
            <a:xfrm rot="10800000">
              <a:off x="2490523" y="3197117"/>
              <a:ext cx="205740" cy="302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Brace 20"/>
            <p:cNvSpPr/>
            <p:nvPr/>
          </p:nvSpPr>
          <p:spPr>
            <a:xfrm>
              <a:off x="5641419" y="2647060"/>
              <a:ext cx="205604" cy="16006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Rounded Rectangular Callout 24"/>
            <p:cNvSpPr/>
            <p:nvPr/>
          </p:nvSpPr>
          <p:spPr>
            <a:xfrm>
              <a:off x="5641419" y="1267447"/>
              <a:ext cx="2392164" cy="1191209"/>
            </a:xfrm>
            <a:prstGeom prst="wedgeRoundRectCallout">
              <a:avLst>
                <a:gd name="adj1" fmla="val 30981"/>
                <a:gd name="adj2" fmla="val 842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n-MN" sz="1600" b="1" i="1" dirty="0"/>
                <a:t>2.5.4.1 тавин мянган нэгжтэй тэнцэх хэмжээний төгрөг, түүнээс дээш хэмжээг “их хэмжээ” гэнэ.</a:t>
              </a:r>
              <a:endParaRPr lang="en-US" sz="3200" b="1" dirty="0"/>
            </a:p>
          </p:txBody>
        </p:sp>
        <p:sp>
          <p:nvSpPr>
            <p:cNvPr id="28" name="Rounded Rectangular Callout 27"/>
            <p:cNvSpPr/>
            <p:nvPr/>
          </p:nvSpPr>
          <p:spPr>
            <a:xfrm>
              <a:off x="5867187" y="4511307"/>
              <a:ext cx="2083198" cy="1191209"/>
            </a:xfrm>
            <a:prstGeom prst="wedgeRoundRectCallout">
              <a:avLst>
                <a:gd name="adj1" fmla="val 30981"/>
                <a:gd name="adj2" fmla="val 842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n-MN" sz="1400" b="1" i="1" dirty="0">
                  <a:solidFill>
                    <a:srgbClr val="333333"/>
                  </a:solidFill>
                  <a:latin typeface="Arial" panose="020B0604020202020204" pitchFamily="34" charset="0"/>
                </a:rPr>
                <a:t>5.3.3.Энэ хуульд заасан нэг нэгж нь нэг мянган төгрөгтэй тэнцүү байна.</a:t>
              </a:r>
              <a:endParaRPr lang="en-US" sz="1400" b="1" i="1" dirty="0"/>
            </a:p>
          </p:txBody>
        </p:sp>
        <p:sp>
          <p:nvSpPr>
            <p:cNvPr id="29" name="Down Arrow 28"/>
            <p:cNvSpPr/>
            <p:nvPr/>
          </p:nvSpPr>
          <p:spPr>
            <a:xfrm>
              <a:off x="6683474" y="2512977"/>
              <a:ext cx="308055" cy="11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a:off x="6663350" y="4220324"/>
              <a:ext cx="328179" cy="1003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695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390" y="575998"/>
            <a:ext cx="10011032" cy="1325563"/>
          </a:xfrm>
        </p:spPr>
        <p:txBody>
          <a:bodyPr>
            <a:noAutofit/>
          </a:bodyPr>
          <a:lstStyle/>
          <a:p>
            <a:pPr algn="ctr"/>
            <a:r>
              <a:rPr lang="mn-MN" sz="2600" b="1" i="1" dirty="0">
                <a:solidFill>
                  <a:schemeClr val="accent1">
                    <a:lumMod val="75000"/>
                  </a:schemeClr>
                </a:solidFill>
                <a:latin typeface="Arial" panose="020B0604020202020204" pitchFamily="34" charset="0"/>
                <a:cs typeface="Arial" panose="020B0604020202020204" pitchFamily="34" charset="0"/>
              </a:rPr>
              <a:t>22.1 дүгээр зүйл. Эрх мэдэл, албан тушаалын</a:t>
            </a:r>
            <a:r>
              <a:rPr lang="mn-MN" sz="2600" b="1" dirty="0">
                <a:solidFill>
                  <a:schemeClr val="accent1">
                    <a:lumMod val="75000"/>
                  </a:schemeClr>
                </a:solidFill>
                <a:latin typeface="Arial" panose="020B0604020202020204" pitchFamily="34" charset="0"/>
                <a:cs typeface="Arial" panose="020B0604020202020204" pitchFamily="34" charset="0"/>
              </a:rPr>
              <a:t> </a:t>
            </a:r>
            <a:r>
              <a:rPr lang="mn-MN" sz="2600" b="1" i="1" dirty="0">
                <a:solidFill>
                  <a:schemeClr val="accent1">
                    <a:lumMod val="75000"/>
                  </a:schemeClr>
                </a:solidFill>
                <a:latin typeface="Arial" panose="020B0604020202020204" pitchFamily="34" charset="0"/>
                <a:cs typeface="Arial" panose="020B0604020202020204" pitchFamily="34" charset="0"/>
              </a:rPr>
              <a:t>байдлаа урвуулан ашиглах /3 дахь хэсэг/</a:t>
            </a:r>
            <a:endParaRPr lang="en-US" sz="2600" dirty="0">
              <a:solidFill>
                <a:schemeClr val="accent1">
                  <a:lumMod val="75000"/>
                </a:schemeClr>
              </a:solidFill>
            </a:endParaRPr>
          </a:p>
        </p:txBody>
      </p:sp>
      <p:grpSp>
        <p:nvGrpSpPr>
          <p:cNvPr id="28" name="Group 27"/>
          <p:cNvGrpSpPr/>
          <p:nvPr/>
        </p:nvGrpSpPr>
        <p:grpSpPr>
          <a:xfrm>
            <a:off x="679542" y="2273561"/>
            <a:ext cx="11135088" cy="2478951"/>
            <a:chOff x="241392" y="2178311"/>
            <a:chExt cx="11135088" cy="2478951"/>
          </a:xfrm>
        </p:grpSpPr>
        <p:sp>
          <p:nvSpPr>
            <p:cNvPr id="6" name="Flowchart: Alternate Process 5"/>
            <p:cNvSpPr/>
            <p:nvPr/>
          </p:nvSpPr>
          <p:spPr>
            <a:xfrm>
              <a:off x="2046382" y="2653326"/>
              <a:ext cx="1334836" cy="4776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latin typeface="Arial" panose="020B0604020202020204" pitchFamily="34" charset="0"/>
                  <a:cs typeface="Arial" panose="020B0604020202020204" pitchFamily="34" charset="0"/>
                </a:rPr>
                <a:t>албан үүрэг</a:t>
              </a:r>
              <a:r>
                <a:rPr lang="mn-MN" sz="1400" dirty="0">
                  <a:latin typeface="Arial" panose="020B0604020202020204" pitchFamily="34" charset="0"/>
                  <a:cs typeface="Arial" panose="020B0604020202020204" pitchFamily="34" charset="0"/>
                </a:rPr>
                <a:t>, </a:t>
              </a:r>
              <a:endParaRPr lang="en-US" sz="1400" dirty="0"/>
            </a:p>
          </p:txBody>
        </p:sp>
        <p:sp>
          <p:nvSpPr>
            <p:cNvPr id="7" name="Flowchart: Alternate Process 6"/>
            <p:cNvSpPr/>
            <p:nvPr/>
          </p:nvSpPr>
          <p:spPr>
            <a:xfrm>
              <a:off x="2039470" y="3760675"/>
              <a:ext cx="1334836" cy="5370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latin typeface="Arial" panose="020B0604020202020204" pitchFamily="34" charset="0"/>
                  <a:cs typeface="Arial" panose="020B0604020202020204" pitchFamily="34" charset="0"/>
                </a:rPr>
                <a:t>албан тушаалын байдлаа</a:t>
              </a:r>
              <a:endParaRPr lang="en-US" sz="1200" dirty="0"/>
            </a:p>
          </p:txBody>
        </p:sp>
        <p:sp>
          <p:nvSpPr>
            <p:cNvPr id="8" name="Flowchart: Alternate Process 7"/>
            <p:cNvSpPr/>
            <p:nvPr/>
          </p:nvSpPr>
          <p:spPr>
            <a:xfrm>
              <a:off x="2069244" y="3243573"/>
              <a:ext cx="1334836" cy="4335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latin typeface="Arial" panose="020B0604020202020204" pitchFamily="34" charset="0"/>
                  <a:cs typeface="Arial" panose="020B0604020202020204" pitchFamily="34" charset="0"/>
                </a:rPr>
                <a:t>бүрэн эрх, </a:t>
              </a:r>
              <a:endParaRPr lang="en-US" sz="1200" dirty="0">
                <a:latin typeface="Arial" panose="020B0604020202020204" pitchFamily="34" charset="0"/>
                <a:cs typeface="Arial" panose="020B0604020202020204" pitchFamily="34" charset="0"/>
              </a:endParaRPr>
            </a:p>
          </p:txBody>
        </p:sp>
        <p:sp>
          <p:nvSpPr>
            <p:cNvPr id="9" name="Flowchart: Alternate Process 8"/>
            <p:cNvSpPr/>
            <p:nvPr/>
          </p:nvSpPr>
          <p:spPr>
            <a:xfrm>
              <a:off x="3745008" y="2764627"/>
              <a:ext cx="1682367" cy="655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latin typeface="Arial" panose="020B0604020202020204" pitchFamily="34" charset="0"/>
                  <a:cs typeface="Arial" panose="020B0604020202020204" pitchFamily="34" charset="0"/>
                </a:rPr>
                <a:t>урвуулан ашиглаж, </a:t>
              </a:r>
              <a:endParaRPr lang="en-US" sz="1400" dirty="0">
                <a:latin typeface="Arial" panose="020B0604020202020204" pitchFamily="34" charset="0"/>
                <a:cs typeface="Arial" panose="020B0604020202020204" pitchFamily="34" charset="0"/>
              </a:endParaRPr>
            </a:p>
          </p:txBody>
        </p:sp>
        <p:sp>
          <p:nvSpPr>
            <p:cNvPr id="10" name="Flowchart: Alternate Process 9"/>
            <p:cNvSpPr/>
            <p:nvPr/>
          </p:nvSpPr>
          <p:spPr>
            <a:xfrm>
              <a:off x="3796424" y="3494504"/>
              <a:ext cx="1630951" cy="655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latin typeface="Arial" panose="020B0604020202020204" pitchFamily="34" charset="0"/>
                  <a:cs typeface="Arial" panose="020B0604020202020204" pitchFamily="34" charset="0"/>
                </a:rPr>
                <a:t>зориуд хэрэгжүүлэхгүй байж</a:t>
              </a:r>
              <a:endParaRPr lang="en-US" sz="1400" dirty="0"/>
            </a:p>
          </p:txBody>
        </p:sp>
        <p:sp>
          <p:nvSpPr>
            <p:cNvPr id="11" name="Flowchart: Alternate Process 10"/>
            <p:cNvSpPr/>
            <p:nvPr/>
          </p:nvSpPr>
          <p:spPr>
            <a:xfrm>
              <a:off x="5649311" y="2637228"/>
              <a:ext cx="987305" cy="4682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latin typeface="Arial" panose="020B0604020202020204" pitchFamily="34" charset="0"/>
                  <a:cs typeface="Arial" panose="020B0604020202020204" pitchFamily="34" charset="0"/>
                </a:rPr>
                <a:t>өөртөө</a:t>
              </a:r>
              <a:endParaRPr lang="en-US" sz="1400" dirty="0">
                <a:latin typeface="Arial" panose="020B0604020202020204" pitchFamily="34" charset="0"/>
                <a:cs typeface="Arial" panose="020B0604020202020204" pitchFamily="34" charset="0"/>
              </a:endParaRPr>
            </a:p>
          </p:txBody>
        </p:sp>
        <p:sp>
          <p:nvSpPr>
            <p:cNvPr id="12" name="Flowchart: Alternate Process 11"/>
            <p:cNvSpPr/>
            <p:nvPr/>
          </p:nvSpPr>
          <p:spPr>
            <a:xfrm>
              <a:off x="5694281" y="3169843"/>
              <a:ext cx="942336" cy="44570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latin typeface="Arial" panose="020B0604020202020204" pitchFamily="34" charset="0"/>
                  <a:cs typeface="Arial" panose="020B0604020202020204" pitchFamily="34" charset="0"/>
                </a:rPr>
                <a:t>бусдад </a:t>
              </a:r>
              <a:endParaRPr lang="en-US" sz="1400" dirty="0"/>
            </a:p>
          </p:txBody>
        </p:sp>
        <p:sp>
          <p:nvSpPr>
            <p:cNvPr id="13" name="Flowchart: Alternate Process 12"/>
            <p:cNvSpPr/>
            <p:nvPr/>
          </p:nvSpPr>
          <p:spPr>
            <a:xfrm>
              <a:off x="6880981" y="2481830"/>
              <a:ext cx="967880" cy="11018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b="1" dirty="0">
                  <a:latin typeface="Arial" panose="020B0604020202020204" pitchFamily="34" charset="0"/>
                  <a:cs typeface="Arial" panose="020B0604020202020204" pitchFamily="34" charset="0"/>
                </a:rPr>
                <a:t>давуу байдал бий болгосон </a:t>
              </a:r>
              <a:endParaRPr lang="en-US" sz="1100" b="1" dirty="0"/>
            </a:p>
          </p:txBody>
        </p:sp>
        <p:sp>
          <p:nvSpPr>
            <p:cNvPr id="16" name="Flowchart: Alternate Process 15"/>
            <p:cNvSpPr/>
            <p:nvPr/>
          </p:nvSpPr>
          <p:spPr>
            <a:xfrm>
              <a:off x="241392" y="2710933"/>
              <a:ext cx="1482932" cy="1410116"/>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tx1"/>
                  </a:solidFill>
                  <a:latin typeface="Arial" panose="020B0604020202020204" pitchFamily="34" charset="0"/>
                  <a:cs typeface="Arial" panose="020B0604020202020204" pitchFamily="34" charset="0"/>
                </a:rPr>
                <a:t>Улс төрд нөлөө бүхий этгээд үйлдсэн бол</a:t>
              </a:r>
              <a:endParaRPr lang="en-US" sz="1400" b="1" dirty="0">
                <a:solidFill>
                  <a:schemeClr val="tx1"/>
                </a:solidFill>
                <a:latin typeface="Arial" panose="020B0604020202020204" pitchFamily="34" charset="0"/>
                <a:cs typeface="Arial" panose="020B0604020202020204" pitchFamily="34" charset="0"/>
              </a:endParaRPr>
            </a:p>
          </p:txBody>
        </p:sp>
        <p:sp>
          <p:nvSpPr>
            <p:cNvPr id="19" name="Right Brace 18"/>
            <p:cNvSpPr/>
            <p:nvPr/>
          </p:nvSpPr>
          <p:spPr>
            <a:xfrm>
              <a:off x="3445678" y="2704549"/>
              <a:ext cx="209999" cy="175830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Left Arrow 19"/>
            <p:cNvSpPr/>
            <p:nvPr/>
          </p:nvSpPr>
          <p:spPr>
            <a:xfrm rot="10800000">
              <a:off x="1839961" y="3243573"/>
              <a:ext cx="213258" cy="3137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Brace 20"/>
            <p:cNvSpPr/>
            <p:nvPr/>
          </p:nvSpPr>
          <p:spPr>
            <a:xfrm>
              <a:off x="5495290" y="2694737"/>
              <a:ext cx="154021" cy="165909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Flowchart: Alternate Process 21"/>
            <p:cNvSpPr/>
            <p:nvPr/>
          </p:nvSpPr>
          <p:spPr>
            <a:xfrm>
              <a:off x="5694280" y="3696183"/>
              <a:ext cx="2219018" cy="669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latin typeface="Arial" panose="020B0604020202020204" pitchFamily="34" charset="0"/>
                  <a:cs typeface="Arial" panose="020B0604020202020204" pitchFamily="34" charset="0"/>
                </a:rPr>
                <a:t>Их хэмжээний хохирол учруулсан бол </a:t>
              </a:r>
              <a:endParaRPr lang="en-US" sz="2800" dirty="0"/>
            </a:p>
          </p:txBody>
        </p:sp>
        <p:sp>
          <p:nvSpPr>
            <p:cNvPr id="23" name="Right Brace 22"/>
            <p:cNvSpPr/>
            <p:nvPr/>
          </p:nvSpPr>
          <p:spPr>
            <a:xfrm>
              <a:off x="6675925" y="2512301"/>
              <a:ext cx="157209" cy="114356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Right Brace 23"/>
            <p:cNvSpPr/>
            <p:nvPr/>
          </p:nvSpPr>
          <p:spPr>
            <a:xfrm>
              <a:off x="7826115" y="2386619"/>
              <a:ext cx="332564" cy="2270643"/>
            </a:xfrm>
            <a:prstGeom prst="rightBrace">
              <a:avLst>
                <a:gd name="adj1" fmla="val 8333"/>
                <a:gd name="adj2" fmla="val 489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Flowchart: Alternate Process 25"/>
            <p:cNvSpPr/>
            <p:nvPr/>
          </p:nvSpPr>
          <p:spPr>
            <a:xfrm>
              <a:off x="8263016" y="2178311"/>
              <a:ext cx="3113464" cy="140539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200" b="1" dirty="0">
                  <a:latin typeface="Arial" panose="020B0604020202020204" pitchFamily="34" charset="0"/>
                  <a:cs typeface="Arial" panose="020B0604020202020204" pitchFamily="34" charset="0"/>
                </a:rPr>
                <a:t>нийтийн албанд томилогдох эрхийг таван /5/ жилээс найман /8/ жил хүртэл хугацаагаар хасаж </a:t>
              </a:r>
              <a:r>
                <a:rPr lang="en-US" sz="1200"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арван</a:t>
              </a:r>
              <a:r>
                <a:rPr lang="en-US"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нэгжээс </a:t>
              </a:r>
              <a:r>
                <a:rPr lang="en-US" sz="1200"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дөчин</a:t>
              </a:r>
              <a:r>
                <a:rPr lang="en-US"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нэгж</a:t>
              </a:r>
              <a:r>
                <a:rPr lang="mn-MN"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/10000-40000/-</a:t>
              </a:r>
              <a:r>
                <a:rPr lang="en-US" sz="1200"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тэй</a:t>
              </a:r>
              <a:r>
                <a:rPr lang="en-US"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тэнцэх</a:t>
              </a:r>
              <a:r>
                <a:rPr lang="en-US"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хэмжээний</a:t>
              </a:r>
              <a:r>
                <a:rPr lang="en-US"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төгрөгөөр</a:t>
              </a:r>
              <a:r>
                <a:rPr lang="en-US"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торгох</a:t>
              </a:r>
              <a:r>
                <a:rPr lang="en-US" sz="1200" b="1" dirty="0">
                  <a:solidFill>
                    <a:schemeClr val="bg1"/>
                  </a:solidFill>
                  <a:latin typeface="Arial" panose="020B0604020202020204" pitchFamily="34" charset="0"/>
                  <a:cs typeface="Arial" panose="020B0604020202020204" pitchFamily="34" charset="0"/>
                </a:rPr>
                <a:t>;</a:t>
              </a:r>
            </a:p>
          </p:txBody>
        </p:sp>
        <p:sp>
          <p:nvSpPr>
            <p:cNvPr id="27" name="Flowchart: Alternate Process 26"/>
            <p:cNvSpPr/>
            <p:nvPr/>
          </p:nvSpPr>
          <p:spPr>
            <a:xfrm>
              <a:off x="8328918" y="3670119"/>
              <a:ext cx="2981659" cy="8692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t"/>
              <a:r>
                <a:rPr lang="en-US" sz="1200" b="1" dirty="0">
                  <a:latin typeface="Arial" panose="020B0604020202020204" pitchFamily="34" charset="0"/>
                  <a:cs typeface="Arial" panose="020B0604020202020204" pitchFamily="34" charset="0"/>
                </a:rPr>
                <a:t>хоёр </a:t>
              </a:r>
              <a:r>
                <a:rPr lang="en-US" sz="1200" b="1" dirty="0" err="1">
                  <a:latin typeface="Arial" panose="020B0604020202020204" pitchFamily="34" charset="0"/>
                  <a:cs typeface="Arial" panose="020B0604020202020204" pitchFamily="34" charset="0"/>
                </a:rPr>
                <a:t>жилээс</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найман</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жил</a:t>
              </a:r>
              <a:r>
                <a:rPr lang="en-US" sz="1200" b="1" dirty="0">
                  <a:latin typeface="Arial" panose="020B0604020202020204" pitchFamily="34" charset="0"/>
                  <a:cs typeface="Arial" panose="020B0604020202020204" pitchFamily="34" charset="0"/>
                </a:rPr>
                <a:t> </a:t>
              </a:r>
              <a:r>
                <a:rPr lang="mn-MN" sz="1200" b="1" dirty="0">
                  <a:latin typeface="Arial" panose="020B0604020202020204" pitchFamily="34" charset="0"/>
                  <a:cs typeface="Arial" panose="020B0604020202020204" pitchFamily="34" charset="0"/>
                </a:rPr>
                <a:t>/2-8/ </a:t>
              </a:r>
              <a:r>
                <a:rPr lang="en-US" sz="1200" b="1" dirty="0" err="1">
                  <a:latin typeface="Arial" panose="020B0604020202020204" pitchFamily="34" charset="0"/>
                  <a:cs typeface="Arial" panose="020B0604020202020204" pitchFamily="34" charset="0"/>
                </a:rPr>
                <a:t>хүртэл</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хугацаагаар</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хорих</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ял</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шийтгэнэ</a:t>
              </a:r>
              <a:r>
                <a:rPr lang="en-US" sz="1400" b="1"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67000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874" y="1431235"/>
            <a:ext cx="10984606" cy="5221356"/>
          </a:xfrm>
        </p:spPr>
        <p:txBody>
          <a:bodyPr>
            <a:normAutofit fontScale="92500" lnSpcReduction="10000"/>
          </a:bodyPr>
          <a:lstStyle/>
          <a:p>
            <a:pPr marL="0" indent="0" algn="just">
              <a:buNone/>
            </a:pPr>
            <a:r>
              <a:rPr lang="mn-MN" sz="2000" dirty="0">
                <a:solidFill>
                  <a:srgbClr val="FF0000"/>
                </a:solidFill>
                <a:latin typeface="Arial" panose="020B0604020202020204" pitchFamily="34" charset="0"/>
              </a:rPr>
              <a:t>“Улс төрд нөлөө бүхий этгээд” </a:t>
            </a:r>
            <a:r>
              <a:rPr lang="mn-MN" sz="2000" dirty="0">
                <a:solidFill>
                  <a:srgbClr val="000000"/>
                </a:solidFill>
                <a:latin typeface="Arial" panose="020B0604020202020204" pitchFamily="34" charset="0"/>
              </a:rPr>
              <a:t>гэж Монгол Улсын Ерөнхийлөгч, Улсын Их Хурлын гишүүн, Монгол Улсын Ерөнхий сайд, Засгийн газрын гишүүн, дэд сайд, Үндсэн хуулийн цэцийн гишүүн, Улсын дээд шүүхийн Ерөнхий шүүгч, Улсын дээд шүүхийн шүүгч, Улсын ерөнхий прокурор, Улсын Их Хуралд ажлаа шууд хариуцан тайлагнадаг байгууллагын дарга, аймаг, нийслэлийн Засаг дарга, аймаг, нийслэлийн иргэдийн Төлөөлөгчдийн Хурлын Тэргүүлэгчдийн дарга, яамны Төрийн нарийн бичгийн дарга, Засгийн газрын агентлагийн даргыг ойлгоно.  НБНБХАСЗХАСЗТХууль.20 зүйл </a:t>
            </a:r>
          </a:p>
          <a:p>
            <a:pPr marL="0" indent="0">
              <a:buNone/>
            </a:pPr>
            <a:r>
              <a:rPr lang="mn-MN" sz="2000" dirty="0">
                <a:solidFill>
                  <a:srgbClr val="FF0000"/>
                </a:solidFill>
                <a:latin typeface="Arial" panose="020B0604020202020204" pitchFamily="34" charset="0"/>
                <a:cs typeface="Arial" panose="020B0604020202020204" pitchFamily="34" charset="0"/>
              </a:rPr>
              <a:t>Нийтийн албан тушаалтан </a:t>
            </a:r>
            <a:r>
              <a:rPr lang="mn-MN" sz="2000" b="1" dirty="0">
                <a:solidFill>
                  <a:schemeClr val="accent1">
                    <a:lumMod val="50000"/>
                  </a:schemeClr>
                </a:solidFill>
                <a:latin typeface="Arial" panose="020B0604020202020204" pitchFamily="34" charset="0"/>
                <a:cs typeface="Arial" panose="020B0604020202020204" pitchFamily="34" charset="0"/>
              </a:rPr>
              <a:t>гэдгийг Авлигын эсрэг хуулийн 4 дүгээр зүйлд хуульчлагдснаар ойлгоно. </a:t>
            </a:r>
          </a:p>
          <a:p>
            <a:pPr marL="0" indent="0">
              <a:buNone/>
            </a:pPr>
            <a:br>
              <a:rPr lang="mn-MN" sz="2000" dirty="0">
                <a:solidFill>
                  <a:srgbClr val="1F497D">
                    <a:lumMod val="75000"/>
                  </a:srgbClr>
                </a:solidFill>
                <a:latin typeface="Arial" panose="020B0604020202020204" pitchFamily="34" charset="0"/>
                <a:cs typeface="Arial" panose="020B0604020202020204" pitchFamily="34" charset="0"/>
              </a:rPr>
            </a:br>
            <a:r>
              <a:rPr lang="mn-MN" sz="2000" dirty="0">
                <a:solidFill>
                  <a:srgbClr val="FF0000"/>
                </a:solidFill>
                <a:latin typeface="Arial" panose="020B0604020202020204" pitchFamily="34" charset="0"/>
                <a:cs typeface="Arial" panose="020B0604020202020204" pitchFamily="34" charset="0"/>
              </a:rPr>
              <a:t>Албан үүрэг, бүрэн эрх </a:t>
            </a:r>
            <a:r>
              <a:rPr lang="mn-MN" sz="2000" dirty="0">
                <a:solidFill>
                  <a:srgbClr val="1F497D">
                    <a:lumMod val="75000"/>
                  </a:srgbClr>
                </a:solidFill>
                <a:latin typeface="Arial" panose="020B0604020202020204" pitchFamily="34" charset="0"/>
                <a:cs typeface="Arial" panose="020B0604020202020204" pitchFamily="34" charset="0"/>
              </a:rPr>
              <a:t>гэдгийг Улсын дээд шүүхийн 2009 оны 23 дугаар тогтоолоор баталсан тайлбарт заасны дагуу </a:t>
            </a:r>
            <a:r>
              <a:rPr lang="en-US" sz="2000" dirty="0">
                <a:solidFill>
                  <a:srgbClr val="1F497D">
                    <a:lumMod val="75000"/>
                  </a:srgbClr>
                </a:solidFill>
                <a:latin typeface="Arial" panose="020B0604020202020204" pitchFamily="34" charset="0"/>
                <a:cs typeface="Arial" panose="020B0604020202020204" pitchFamily="34" charset="0"/>
              </a:rPr>
              <a:t>‘’</a:t>
            </a:r>
            <a:r>
              <a:rPr lang="mn-MN" sz="2000" i="1" dirty="0">
                <a:solidFill>
                  <a:srgbClr val="1F497D">
                    <a:lumMod val="75000"/>
                  </a:srgbClr>
                </a:solidFill>
                <a:latin typeface="Arial" panose="020B0604020202020204" pitchFamily="34" charset="0"/>
                <a:cs typeface="Arial" panose="020B0604020202020204" pitchFamily="34" charset="0"/>
              </a:rPr>
              <a:t>Сонгууль болон томилолтын албан тушаалтанд хууль тогтоомжоор олгогодсон бүрэн эрх, үндсэн чиг үүргийн нэгдэл</a:t>
            </a:r>
            <a:r>
              <a:rPr lang="en-US" sz="2000" dirty="0">
                <a:solidFill>
                  <a:srgbClr val="1F497D">
                    <a:lumMod val="75000"/>
                  </a:srgbClr>
                </a:solidFill>
                <a:latin typeface="Arial" panose="020B0604020202020204" pitchFamily="34" charset="0"/>
                <a:cs typeface="Arial" panose="020B0604020202020204" pitchFamily="34" charset="0"/>
              </a:rPr>
              <a:t>’’</a:t>
            </a:r>
            <a:r>
              <a:rPr lang="mn-MN" sz="2000" dirty="0">
                <a:solidFill>
                  <a:srgbClr val="1F497D">
                    <a:lumMod val="75000"/>
                  </a:srgbClr>
                </a:solidFill>
                <a:latin typeface="Arial" panose="020B0604020202020204" pitchFamily="34" charset="0"/>
                <a:cs typeface="Arial" panose="020B0604020202020204" pitchFamily="34" charset="0"/>
              </a:rPr>
              <a:t> гэж ойлгоно.</a:t>
            </a:r>
            <a:br>
              <a:rPr lang="mn-MN" sz="2000" dirty="0">
                <a:solidFill>
                  <a:srgbClr val="1F497D">
                    <a:lumMod val="75000"/>
                  </a:srgbClr>
                </a:solidFill>
                <a:latin typeface="Arial" panose="020B0604020202020204" pitchFamily="34" charset="0"/>
                <a:cs typeface="Arial" panose="020B0604020202020204" pitchFamily="34" charset="0"/>
              </a:rPr>
            </a:br>
            <a:r>
              <a:rPr lang="mn-MN" sz="2000" dirty="0">
                <a:solidFill>
                  <a:srgbClr val="1F497D">
                    <a:lumMod val="75000"/>
                  </a:srgbClr>
                </a:solidFill>
                <a:latin typeface="Arial" panose="020B0604020202020204" pitchFamily="34" charset="0"/>
                <a:cs typeface="Arial" panose="020B0604020202020204" pitchFamily="34" charset="0"/>
              </a:rPr>
              <a:t> </a:t>
            </a:r>
            <a:br>
              <a:rPr lang="mn-MN" sz="2000" dirty="0">
                <a:solidFill>
                  <a:srgbClr val="1F497D">
                    <a:lumMod val="75000"/>
                  </a:srgbClr>
                </a:solidFill>
                <a:latin typeface="Arial" panose="020B0604020202020204" pitchFamily="34" charset="0"/>
                <a:cs typeface="Arial" panose="020B0604020202020204" pitchFamily="34" charset="0"/>
              </a:rPr>
            </a:br>
            <a:r>
              <a:rPr lang="mn-MN" sz="2000" dirty="0">
                <a:solidFill>
                  <a:srgbClr val="FF0000"/>
                </a:solidFill>
                <a:latin typeface="Arial" panose="020B0604020202020204" pitchFamily="34" charset="0"/>
                <a:cs typeface="Arial" panose="020B0604020202020204" pitchFamily="34" charset="0"/>
              </a:rPr>
              <a:t>Албан тушаалын байдал </a:t>
            </a:r>
            <a:r>
              <a:rPr lang="mn-MN" sz="2000" dirty="0">
                <a:solidFill>
                  <a:srgbClr val="1F497D">
                    <a:lumMod val="75000"/>
                  </a:srgbClr>
                </a:solidFill>
                <a:latin typeface="Arial" panose="020B0604020202020204" pitchFamily="34" charset="0"/>
                <a:cs typeface="Arial" panose="020B0604020202020204" pitchFamily="34" charset="0"/>
              </a:rPr>
              <a:t>гэдгийг мөн тайлбарт заасны дагуу </a:t>
            </a:r>
            <a:r>
              <a:rPr lang="en-US" sz="2000" dirty="0">
                <a:solidFill>
                  <a:srgbClr val="1F497D">
                    <a:lumMod val="75000"/>
                  </a:srgbClr>
                </a:solidFill>
                <a:latin typeface="Arial" panose="020B0604020202020204" pitchFamily="34" charset="0"/>
                <a:cs typeface="Arial" panose="020B0604020202020204" pitchFamily="34" charset="0"/>
              </a:rPr>
              <a:t>‘’</a:t>
            </a:r>
            <a:r>
              <a:rPr lang="mn-MN" sz="2000" i="1" dirty="0">
                <a:solidFill>
                  <a:srgbClr val="1F497D">
                    <a:lumMod val="75000"/>
                  </a:srgbClr>
                </a:solidFill>
                <a:latin typeface="Arial" panose="020B0604020202020204" pitchFamily="34" charset="0"/>
                <a:cs typeface="Arial" panose="020B0604020202020204" pitchFamily="34" charset="0"/>
              </a:rPr>
              <a:t>Албан тушаалтны хэрэгжүүлж байгаа эрх, үүрэгт хамааралгүй боловч тухайн албан тушаалтай холбоотой нэр хүнд, нөлөө</a:t>
            </a:r>
            <a:r>
              <a:rPr lang="en-US" sz="2000" dirty="0">
                <a:solidFill>
                  <a:srgbClr val="1F497D">
                    <a:lumMod val="75000"/>
                  </a:srgbClr>
                </a:solidFill>
                <a:latin typeface="Arial" panose="020B0604020202020204" pitchFamily="34" charset="0"/>
                <a:cs typeface="Arial" panose="020B0604020202020204" pitchFamily="34" charset="0"/>
              </a:rPr>
              <a:t>’’</a:t>
            </a:r>
            <a:r>
              <a:rPr lang="mn-MN" sz="2000" dirty="0">
                <a:solidFill>
                  <a:srgbClr val="1F497D">
                    <a:lumMod val="75000"/>
                  </a:srgbClr>
                </a:solidFill>
                <a:latin typeface="Arial" panose="020B0604020202020204" pitchFamily="34" charset="0"/>
                <a:cs typeface="Arial" panose="020B0604020202020204" pitchFamily="34" charset="0"/>
              </a:rPr>
              <a:t>-г хэлнэ. </a:t>
            </a:r>
            <a:br>
              <a:rPr lang="mn-MN" sz="2000" dirty="0">
                <a:solidFill>
                  <a:srgbClr val="1F497D">
                    <a:lumMod val="75000"/>
                  </a:srgbClr>
                </a:solidFill>
                <a:latin typeface="Arial" panose="020B0604020202020204" pitchFamily="34" charset="0"/>
                <a:cs typeface="Arial" panose="020B0604020202020204" pitchFamily="34" charset="0"/>
              </a:rPr>
            </a:br>
            <a:r>
              <a:rPr lang="mn-MN" sz="2000" dirty="0">
                <a:solidFill>
                  <a:srgbClr val="FF0000"/>
                </a:solidFill>
                <a:latin typeface="Arial" panose="020B0604020202020204" pitchFamily="34" charset="0"/>
                <a:cs typeface="Arial" panose="020B0604020202020204" pitchFamily="34" charset="0"/>
              </a:rPr>
              <a:t>Ноцтой хохирол гэдгийг </a:t>
            </a:r>
            <a:r>
              <a:rPr lang="mn-MN" sz="2000" dirty="0">
                <a:solidFill>
                  <a:prstClr val="black"/>
                </a:solidFill>
                <a:latin typeface="Arial" panose="020B0604020202020204" pitchFamily="34" charset="0"/>
                <a:cs typeface="Arial" panose="020B0604020202020204" pitchFamily="34" charset="0"/>
              </a:rPr>
              <a:t>Эрүүгийн хуулийн 2.5 дугаар зүйлийн </a:t>
            </a:r>
            <a:r>
              <a:rPr lang="mn-MN" sz="2000" dirty="0">
                <a:solidFill>
                  <a:srgbClr val="000000"/>
                </a:solidFill>
                <a:latin typeface="Arial" panose="020B0604020202020204" pitchFamily="34" charset="0"/>
              </a:rPr>
              <a:t>3 дахь хэсэгт </a:t>
            </a:r>
            <a:r>
              <a:rPr lang="en-US" sz="2000" dirty="0">
                <a:solidFill>
                  <a:srgbClr val="000000"/>
                </a:solidFill>
                <a:latin typeface="Arial" panose="020B0604020202020204" pitchFamily="34" charset="0"/>
              </a:rPr>
              <a:t>‘’</a:t>
            </a:r>
            <a:r>
              <a:rPr lang="mn-MN" sz="2000" dirty="0">
                <a:solidFill>
                  <a:srgbClr val="000000"/>
                </a:solidFill>
                <a:latin typeface="Arial" panose="020B0604020202020204" pitchFamily="34" charset="0"/>
              </a:rPr>
              <a:t>Хохирогчийн амьдралын эх үүсвэр болсон эдийн засгийн ач холбогдол бүхий эд хөрөнгийн эрхэд хохирол учирсныг ойлгоно</a:t>
            </a:r>
            <a:r>
              <a:rPr lang="en-US" sz="2000" dirty="0">
                <a:solidFill>
                  <a:srgbClr val="000000"/>
                </a:solidFill>
                <a:latin typeface="Arial" panose="020B0604020202020204" pitchFamily="34" charset="0"/>
              </a:rPr>
              <a:t>’’ </a:t>
            </a:r>
            <a:r>
              <a:rPr lang="mn-MN" sz="2000" dirty="0">
                <a:solidFill>
                  <a:srgbClr val="000000"/>
                </a:solidFill>
                <a:latin typeface="Arial" panose="020B0604020202020204" pitchFamily="34" charset="0"/>
              </a:rPr>
              <a:t>гэж тодорхойлсон</a:t>
            </a:r>
            <a:endParaRPr lang="en-US" sz="2000" dirty="0"/>
          </a:p>
        </p:txBody>
      </p:sp>
      <p:graphicFrame>
        <p:nvGraphicFramePr>
          <p:cNvPr id="5" name="Diagram 4"/>
          <p:cNvGraphicFramePr/>
          <p:nvPr>
            <p:extLst/>
          </p:nvPr>
        </p:nvGraphicFramePr>
        <p:xfrm>
          <a:off x="1455313" y="0"/>
          <a:ext cx="10736687" cy="890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26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07" y="287962"/>
            <a:ext cx="10515600" cy="1325563"/>
          </a:xfrm>
        </p:spPr>
        <p:txBody>
          <a:bodyPr>
            <a:noAutofit/>
          </a:bodyPr>
          <a:lstStyle/>
          <a:p>
            <a:pPr algn="ctr" fontAlgn="t"/>
            <a:r>
              <a:rPr lang="en-US" sz="2400" b="1" dirty="0">
                <a:solidFill>
                  <a:schemeClr val="accent1">
                    <a:lumMod val="75000"/>
                  </a:schemeClr>
                </a:solidFill>
                <a:latin typeface="Arial" panose="020B0604020202020204" pitchFamily="34" charset="0"/>
                <a:cs typeface="Arial" panose="020B0604020202020204" pitchFamily="34" charset="0"/>
              </a:rPr>
              <a:t>22.3 </a:t>
            </a:r>
            <a:r>
              <a:rPr lang="en-US" sz="2400" b="1" dirty="0" err="1">
                <a:solidFill>
                  <a:schemeClr val="accent1">
                    <a:lumMod val="75000"/>
                  </a:schemeClr>
                </a:solidFill>
                <a:latin typeface="Arial" panose="020B0604020202020204" pitchFamily="34" charset="0"/>
                <a:cs typeface="Arial" panose="020B0604020202020204" pitchFamily="34" charset="0"/>
              </a:rPr>
              <a:t>дугаар</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зүйл.Гадаад</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улсын</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төрийн</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байгууллага</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олон</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улсын</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байгууллагын</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албан</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тушаалтан</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эрх</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мэдлээ</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урвуулан</a:t>
            </a:r>
            <a:r>
              <a:rPr lang="en-US" sz="2400" b="1" dirty="0">
                <a:solidFill>
                  <a:schemeClr val="accent1">
                    <a:lumMod val="75000"/>
                  </a:schemeClr>
                </a:solidFill>
                <a:latin typeface="Arial" panose="020B0604020202020204" pitchFamily="34" charset="0"/>
                <a:cs typeface="Arial" panose="020B0604020202020204" pitchFamily="34" charset="0"/>
              </a:rPr>
              <a:t> </a:t>
            </a:r>
            <a:r>
              <a:rPr lang="en-US" sz="2400" b="1" dirty="0" err="1">
                <a:solidFill>
                  <a:schemeClr val="accent1">
                    <a:lumMod val="75000"/>
                  </a:schemeClr>
                </a:solidFill>
                <a:latin typeface="Arial" panose="020B0604020202020204" pitchFamily="34" charset="0"/>
                <a:cs typeface="Arial" panose="020B0604020202020204" pitchFamily="34" charset="0"/>
              </a:rPr>
              <a:t>ашиглах</a:t>
            </a:r>
            <a:r>
              <a:rPr lang="mn-MN" sz="2400" b="1" dirty="0">
                <a:solidFill>
                  <a:schemeClr val="accent1">
                    <a:lumMod val="75000"/>
                  </a:schemeClr>
                </a:solidFill>
                <a:latin typeface="Arial" panose="020B0604020202020204" pitchFamily="34" charset="0"/>
                <a:cs typeface="Arial" panose="020B0604020202020204" pitchFamily="34" charset="0"/>
              </a:rPr>
              <a:t>                                   /1 дэх хэсэг/</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701393" y="1908550"/>
            <a:ext cx="10792953" cy="2675279"/>
            <a:chOff x="562122" y="2208959"/>
            <a:chExt cx="10792953" cy="2675279"/>
          </a:xfrm>
        </p:grpSpPr>
        <p:sp>
          <p:nvSpPr>
            <p:cNvPr id="6" name="Flowchart: Alternate Process 5"/>
            <p:cNvSpPr/>
            <p:nvPr/>
          </p:nvSpPr>
          <p:spPr>
            <a:xfrm>
              <a:off x="2372805" y="3199619"/>
              <a:ext cx="1334836" cy="4776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dirty="0">
                  <a:solidFill>
                    <a:schemeClr val="tx1"/>
                  </a:solidFill>
                  <a:latin typeface="Arial" panose="020B0604020202020204" pitchFamily="34" charset="0"/>
                  <a:cs typeface="Arial" panose="020B0604020202020204" pitchFamily="34" charset="0"/>
                </a:rPr>
                <a:t>Албаны чиг үүрэг</a:t>
              </a:r>
              <a:r>
                <a:rPr lang="mn-MN" sz="1400" b="1" dirty="0">
                  <a:solidFill>
                    <a:schemeClr val="tx1"/>
                  </a:solidFill>
                  <a:latin typeface="Arial" panose="020B0604020202020204" pitchFamily="34" charset="0"/>
                  <a:cs typeface="Arial" panose="020B0604020202020204" pitchFamily="34" charset="0"/>
                </a:rPr>
                <a:t> </a:t>
              </a:r>
              <a:endParaRPr lang="en-US" sz="1400" b="1" dirty="0">
                <a:solidFill>
                  <a:schemeClr val="tx1"/>
                </a:solidFill>
              </a:endParaRPr>
            </a:p>
          </p:txBody>
        </p:sp>
        <p:sp>
          <p:nvSpPr>
            <p:cNvPr id="8" name="Flowchart: Alternate Process 7"/>
            <p:cNvSpPr/>
            <p:nvPr/>
          </p:nvSpPr>
          <p:spPr>
            <a:xfrm>
              <a:off x="2387741" y="3891342"/>
              <a:ext cx="1334836" cy="4335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dirty="0">
                  <a:solidFill>
                    <a:schemeClr val="tx1"/>
                  </a:solidFill>
                  <a:latin typeface="Arial" panose="020B0604020202020204" pitchFamily="34" charset="0"/>
                  <a:cs typeface="Arial" panose="020B0604020202020204" pitchFamily="34" charset="0"/>
                </a:rPr>
                <a:t>бүрэн эрх</a:t>
              </a:r>
              <a:endParaRPr lang="en-US" sz="1200" b="1" dirty="0">
                <a:solidFill>
                  <a:schemeClr val="tx1"/>
                </a:solidFill>
                <a:latin typeface="Arial" panose="020B0604020202020204" pitchFamily="34" charset="0"/>
                <a:cs typeface="Arial" panose="020B0604020202020204" pitchFamily="34" charset="0"/>
              </a:endParaRPr>
            </a:p>
          </p:txBody>
        </p:sp>
        <p:sp>
          <p:nvSpPr>
            <p:cNvPr id="9" name="Flowchart: Alternate Process 8"/>
            <p:cNvSpPr/>
            <p:nvPr/>
          </p:nvSpPr>
          <p:spPr>
            <a:xfrm>
              <a:off x="3945763" y="3051023"/>
              <a:ext cx="1249250" cy="135642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tx1"/>
                  </a:solidFill>
                  <a:latin typeface="Arial" panose="020B0604020202020204" pitchFamily="34" charset="0"/>
                  <a:cs typeface="Arial" panose="020B0604020202020204" pitchFamily="34" charset="0"/>
                </a:rPr>
                <a:t>Албаны эрх ашигт харшаар ашиглаж </a:t>
              </a:r>
              <a:endParaRPr lang="en-US" sz="1400" b="1" dirty="0">
                <a:solidFill>
                  <a:schemeClr val="tx1"/>
                </a:solidFill>
                <a:latin typeface="Arial" panose="020B0604020202020204" pitchFamily="34" charset="0"/>
                <a:cs typeface="Arial" panose="020B0604020202020204" pitchFamily="34" charset="0"/>
              </a:endParaRPr>
            </a:p>
          </p:txBody>
        </p:sp>
        <p:sp>
          <p:nvSpPr>
            <p:cNvPr id="11" name="Flowchart: Alternate Process 10"/>
            <p:cNvSpPr/>
            <p:nvPr/>
          </p:nvSpPr>
          <p:spPr>
            <a:xfrm>
              <a:off x="5369536" y="3161338"/>
              <a:ext cx="913143" cy="4682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tx1"/>
                  </a:solidFill>
                  <a:latin typeface="Arial" panose="020B0604020202020204" pitchFamily="34" charset="0"/>
                  <a:cs typeface="Arial" panose="020B0604020202020204" pitchFamily="34" charset="0"/>
                </a:rPr>
                <a:t>өөртөө</a:t>
              </a:r>
              <a:endParaRPr lang="en-US" sz="1400" b="1" dirty="0">
                <a:solidFill>
                  <a:schemeClr val="tx1"/>
                </a:solidFill>
                <a:latin typeface="Arial" panose="020B0604020202020204" pitchFamily="34" charset="0"/>
                <a:cs typeface="Arial" panose="020B0604020202020204" pitchFamily="34" charset="0"/>
              </a:endParaRPr>
            </a:p>
          </p:txBody>
        </p:sp>
        <p:sp>
          <p:nvSpPr>
            <p:cNvPr id="12" name="Flowchart: Alternate Process 11"/>
            <p:cNvSpPr/>
            <p:nvPr/>
          </p:nvSpPr>
          <p:spPr>
            <a:xfrm>
              <a:off x="5376575" y="3806193"/>
              <a:ext cx="942336" cy="44570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tx1"/>
                  </a:solidFill>
                  <a:latin typeface="Arial" panose="020B0604020202020204" pitchFamily="34" charset="0"/>
                  <a:cs typeface="Arial" panose="020B0604020202020204" pitchFamily="34" charset="0"/>
                </a:rPr>
                <a:t>бусдад</a:t>
              </a:r>
              <a:r>
                <a:rPr lang="mn-MN" sz="1400" dirty="0">
                  <a:latin typeface="Arial" panose="020B0604020202020204" pitchFamily="34" charset="0"/>
                  <a:cs typeface="Arial" panose="020B0604020202020204" pitchFamily="34" charset="0"/>
                </a:rPr>
                <a:t> </a:t>
              </a:r>
              <a:endParaRPr lang="en-US" sz="1400" dirty="0"/>
            </a:p>
          </p:txBody>
        </p:sp>
        <p:sp>
          <p:nvSpPr>
            <p:cNvPr id="13" name="Flowchart: Alternate Process 12"/>
            <p:cNvSpPr/>
            <p:nvPr/>
          </p:nvSpPr>
          <p:spPr>
            <a:xfrm>
              <a:off x="6566351" y="3196066"/>
              <a:ext cx="982338" cy="11018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dirty="0">
                  <a:solidFill>
                    <a:schemeClr val="tx1"/>
                  </a:solidFill>
                  <a:latin typeface="Arial" panose="020B0604020202020204" pitchFamily="34" charset="0"/>
                  <a:cs typeface="Arial" panose="020B0604020202020204" pitchFamily="34" charset="0"/>
                </a:rPr>
                <a:t>давуу байдал бий болгосны улмаас </a:t>
              </a:r>
              <a:endParaRPr lang="en-US" sz="1200" b="1" dirty="0">
                <a:solidFill>
                  <a:schemeClr val="tx1"/>
                </a:solidFill>
              </a:endParaRPr>
            </a:p>
          </p:txBody>
        </p:sp>
        <p:sp>
          <p:nvSpPr>
            <p:cNvPr id="14" name="Flowchart: Alternate Process 13"/>
            <p:cNvSpPr/>
            <p:nvPr/>
          </p:nvSpPr>
          <p:spPr>
            <a:xfrm>
              <a:off x="562122" y="2657154"/>
              <a:ext cx="1626213" cy="2045114"/>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Гадаад </a:t>
              </a:r>
              <a:r>
                <a:rPr lang="en-US" sz="1400" b="1" dirty="0" err="1">
                  <a:solidFill>
                    <a:schemeClr val="tx1"/>
                  </a:solidFill>
                  <a:latin typeface="Arial" panose="020B0604020202020204" pitchFamily="34" charset="0"/>
                  <a:cs typeface="Arial" panose="020B0604020202020204" pitchFamily="34" charset="0"/>
                </a:rPr>
                <a:t>улсын</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төрийн</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байгууллага</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олон</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улсын</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байгууллагын</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албан</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тушаалтан</a:t>
              </a:r>
              <a:endParaRPr lang="en-US" sz="1400" b="1" dirty="0">
                <a:solidFill>
                  <a:schemeClr val="tx1"/>
                </a:solidFill>
                <a:latin typeface="Arial" panose="020B0604020202020204" pitchFamily="34" charset="0"/>
                <a:cs typeface="Arial" panose="020B0604020202020204" pitchFamily="34" charset="0"/>
              </a:endParaRPr>
            </a:p>
          </p:txBody>
        </p:sp>
        <p:sp>
          <p:nvSpPr>
            <p:cNvPr id="15" name="Right Brace 14"/>
            <p:cNvSpPr/>
            <p:nvPr/>
          </p:nvSpPr>
          <p:spPr>
            <a:xfrm>
              <a:off x="3697048" y="3144094"/>
              <a:ext cx="209999" cy="120581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Left Arrow 15"/>
            <p:cNvSpPr/>
            <p:nvPr/>
          </p:nvSpPr>
          <p:spPr>
            <a:xfrm rot="10800000">
              <a:off x="2223554" y="3590144"/>
              <a:ext cx="202885" cy="3137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Brace 16"/>
            <p:cNvSpPr/>
            <p:nvPr/>
          </p:nvSpPr>
          <p:spPr>
            <a:xfrm>
              <a:off x="5217724" y="2863634"/>
              <a:ext cx="154021" cy="165909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Flowchart: Alternate Process 17"/>
            <p:cNvSpPr/>
            <p:nvPr/>
          </p:nvSpPr>
          <p:spPr>
            <a:xfrm>
              <a:off x="7629540" y="2997854"/>
              <a:ext cx="1218362" cy="14343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dirty="0">
                  <a:solidFill>
                    <a:schemeClr val="tx1"/>
                  </a:solidFill>
                  <a:latin typeface="Arial" panose="020B0604020202020204" pitchFamily="34" charset="0"/>
                  <a:cs typeface="Arial" panose="020B0604020202020204" pitchFamily="34" charset="0"/>
                </a:rPr>
                <a:t>Үлэмж хэмжээний хохирол учруулсан бол </a:t>
              </a:r>
              <a:endParaRPr lang="en-US" sz="2400" b="1" dirty="0">
                <a:solidFill>
                  <a:schemeClr val="tx1"/>
                </a:solidFill>
              </a:endParaRPr>
            </a:p>
          </p:txBody>
        </p:sp>
        <p:sp>
          <p:nvSpPr>
            <p:cNvPr id="19" name="Right Brace 18"/>
            <p:cNvSpPr/>
            <p:nvPr/>
          </p:nvSpPr>
          <p:spPr>
            <a:xfrm>
              <a:off x="6318911" y="3108332"/>
              <a:ext cx="157209" cy="114356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Right Brace 19"/>
            <p:cNvSpPr/>
            <p:nvPr/>
          </p:nvSpPr>
          <p:spPr>
            <a:xfrm>
              <a:off x="8755385" y="2613595"/>
              <a:ext cx="332564" cy="2270643"/>
            </a:xfrm>
            <a:prstGeom prst="rightBrace">
              <a:avLst>
                <a:gd name="adj1" fmla="val 8333"/>
                <a:gd name="adj2" fmla="val 489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Flowchart: Alternate Process 20"/>
            <p:cNvSpPr/>
            <p:nvPr/>
          </p:nvSpPr>
          <p:spPr>
            <a:xfrm>
              <a:off x="9087949" y="2208959"/>
              <a:ext cx="2267126" cy="140539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i="1" dirty="0" err="1">
                  <a:solidFill>
                    <a:schemeClr val="tx1"/>
                  </a:solidFill>
                  <a:latin typeface="Arial" panose="020B0604020202020204" pitchFamily="34" charset="0"/>
                  <a:cs typeface="Arial" panose="020B0604020202020204" pitchFamily="34" charset="0"/>
                </a:rPr>
                <a:t>таван</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мянга</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дөрвөн</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зуун</a:t>
              </a:r>
              <a:r>
                <a:rPr lang="en-US" sz="1400" b="1" i="1" dirty="0">
                  <a:solidFill>
                    <a:schemeClr val="tx1"/>
                  </a:solidFill>
                  <a:latin typeface="Arial" panose="020B0604020202020204" pitchFamily="34" charset="0"/>
                  <a:cs typeface="Arial" panose="020B0604020202020204" pitchFamily="34" charset="0"/>
                </a:rPr>
                <a:t> нэгжээс </a:t>
              </a:r>
              <a:r>
                <a:rPr lang="en-US" sz="1400" b="1" i="1" dirty="0" err="1">
                  <a:solidFill>
                    <a:schemeClr val="tx1"/>
                  </a:solidFill>
                  <a:latin typeface="Arial" panose="020B0604020202020204" pitchFamily="34" charset="0"/>
                  <a:cs typeface="Arial" panose="020B0604020202020204" pitchFamily="34" charset="0"/>
                </a:rPr>
                <a:t>хорин</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долоон</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мянган</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нэгж</a:t>
              </a:r>
              <a:r>
                <a:rPr lang="mn-MN" sz="1400" b="1" i="1" dirty="0">
                  <a:solidFill>
                    <a:schemeClr val="tx1"/>
                  </a:solidFill>
                  <a:latin typeface="Arial" panose="020B0604020202020204" pitchFamily="34" charset="0"/>
                  <a:cs typeface="Arial" panose="020B0604020202020204" pitchFamily="34" charset="0"/>
                </a:rPr>
                <a:t> /5400-27000/-</a:t>
              </a:r>
              <a:r>
                <a:rPr lang="en-US" sz="1400" b="1" i="1" dirty="0" err="1">
                  <a:solidFill>
                    <a:schemeClr val="tx1"/>
                  </a:solidFill>
                  <a:latin typeface="Arial" panose="020B0604020202020204" pitchFamily="34" charset="0"/>
                  <a:cs typeface="Arial" panose="020B0604020202020204" pitchFamily="34" charset="0"/>
                </a:rPr>
                <a:t>тэй</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тэнцэх</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хэмжээний</a:t>
              </a:r>
              <a:r>
                <a:rPr lang="en-US" sz="1400" b="1" i="1" dirty="0">
                  <a:solidFill>
                    <a:schemeClr val="tx1"/>
                  </a:solidFill>
                  <a:latin typeface="Arial" panose="020B0604020202020204" pitchFamily="34" charset="0"/>
                  <a:cs typeface="Arial" panose="020B0604020202020204" pitchFamily="34" charset="0"/>
                </a:rPr>
                <a:t> </a:t>
              </a:r>
              <a:r>
                <a:rPr lang="mn-MN" sz="1400" b="1" i="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ea typeface="Times New Roman" panose="02020603050405020304" pitchFamily="18" charset="0"/>
                  <a:cs typeface="Arial" panose="020B0604020202020204" pitchFamily="34" charset="0"/>
                </a:rPr>
                <a:t>төгрөгөөр</a:t>
              </a:r>
              <a:r>
                <a:rPr lang="en-US" sz="14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chemeClr val="tx1"/>
                  </a:solidFill>
                  <a:latin typeface="Arial" panose="020B0604020202020204" pitchFamily="34" charset="0"/>
                  <a:ea typeface="Times New Roman" panose="02020603050405020304" pitchFamily="18" charset="0"/>
                  <a:cs typeface="Arial" panose="020B0604020202020204" pitchFamily="34" charset="0"/>
                </a:rPr>
                <a:t>торгох</a:t>
              </a:r>
              <a:r>
                <a:rPr lang="en-US" sz="1400" b="1" dirty="0">
                  <a:solidFill>
                    <a:schemeClr val="bg1"/>
                  </a:solidFill>
                  <a:latin typeface="Arial" panose="020B0604020202020204" pitchFamily="34" charset="0"/>
                  <a:cs typeface="Arial" panose="020B0604020202020204" pitchFamily="34" charset="0"/>
                </a:rPr>
                <a:t>;</a:t>
              </a:r>
            </a:p>
          </p:txBody>
        </p:sp>
      </p:grpSp>
      <p:sp>
        <p:nvSpPr>
          <p:cNvPr id="23" name="Content Placeholder 22"/>
          <p:cNvSpPr>
            <a:spLocks noGrp="1"/>
          </p:cNvSpPr>
          <p:nvPr>
            <p:ph sz="half" idx="2"/>
          </p:nvPr>
        </p:nvSpPr>
        <p:spPr>
          <a:xfrm>
            <a:off x="9292620" y="3505784"/>
            <a:ext cx="2267126" cy="105725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just" fontAlgn="t">
              <a:buNone/>
            </a:pPr>
            <a:r>
              <a:rPr lang="en-US" sz="1400" b="1" i="1" dirty="0">
                <a:solidFill>
                  <a:schemeClr val="tx1"/>
                </a:solidFill>
                <a:latin typeface="Arial" panose="020B0604020202020204" pitchFamily="34" charset="0"/>
                <a:cs typeface="Arial" panose="020B0604020202020204" pitchFamily="34" charset="0"/>
              </a:rPr>
              <a:t>эсхүл </a:t>
            </a:r>
            <a:r>
              <a:rPr lang="en-US" sz="1400" b="1" i="1" dirty="0" err="1">
                <a:solidFill>
                  <a:schemeClr val="tx1"/>
                </a:solidFill>
                <a:latin typeface="Arial" panose="020B0604020202020204" pitchFamily="34" charset="0"/>
                <a:cs typeface="Arial" panose="020B0604020202020204" pitchFamily="34" charset="0"/>
              </a:rPr>
              <a:t>нэг</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жилээс</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таван</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жил</a:t>
            </a:r>
            <a:r>
              <a:rPr lang="en-US" sz="1400" b="1" i="1" dirty="0">
                <a:solidFill>
                  <a:schemeClr val="tx1"/>
                </a:solidFill>
                <a:latin typeface="Arial" panose="020B0604020202020204" pitchFamily="34" charset="0"/>
                <a:cs typeface="Arial" panose="020B0604020202020204" pitchFamily="34" charset="0"/>
              </a:rPr>
              <a:t> </a:t>
            </a:r>
            <a:r>
              <a:rPr lang="mn-MN" sz="1400" b="1" i="1" dirty="0">
                <a:solidFill>
                  <a:schemeClr val="tx1"/>
                </a:solidFill>
                <a:latin typeface="Arial" panose="020B0604020202020204" pitchFamily="34" charset="0"/>
                <a:cs typeface="Arial" panose="020B0604020202020204" pitchFamily="34" charset="0"/>
              </a:rPr>
              <a:t>/1-5/ </a:t>
            </a:r>
            <a:r>
              <a:rPr lang="en-US" sz="1400" b="1" i="1" dirty="0" err="1">
                <a:solidFill>
                  <a:schemeClr val="tx1"/>
                </a:solidFill>
                <a:latin typeface="Arial" panose="020B0604020202020204" pitchFamily="34" charset="0"/>
                <a:cs typeface="Arial" panose="020B0604020202020204" pitchFamily="34" charset="0"/>
              </a:rPr>
              <a:t>хүртэл</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хугацаагаар</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зорчих</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эрхийг</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хязгаарлах</a:t>
            </a:r>
            <a:r>
              <a:rPr lang="en-US" sz="1400" b="1" dirty="0">
                <a:latin typeface="Arial" panose="020B0604020202020204" pitchFamily="34" charset="0"/>
                <a:cs typeface="Arial" panose="020B0604020202020204" pitchFamily="34" charset="0"/>
              </a:rPr>
              <a:t>.</a:t>
            </a:r>
          </a:p>
        </p:txBody>
      </p:sp>
      <p:sp>
        <p:nvSpPr>
          <p:cNvPr id="26" name="Rectangle 25"/>
          <p:cNvSpPr/>
          <p:nvPr/>
        </p:nvSpPr>
        <p:spPr>
          <a:xfrm>
            <a:off x="1591926" y="4649347"/>
            <a:ext cx="7499065" cy="1014380"/>
          </a:xfrm>
          <a:prstGeom prst="rect">
            <a:avLst/>
          </a:prstGeom>
          <a:solidFill>
            <a:schemeClr val="accent4">
              <a:lumMod val="60000"/>
              <a:lumOff val="40000"/>
            </a:schemeClr>
          </a:solidFill>
          <a:ln>
            <a:solidFill>
              <a:schemeClr val="bg1"/>
            </a:solidFill>
          </a:ln>
        </p:spPr>
        <p:txBody>
          <a:bodyPr wrap="square">
            <a:spAutoFit/>
          </a:bodyPr>
          <a:lstStyle/>
          <a:p>
            <a:pPr indent="457200" algn="ctr" fontAlgn="t">
              <a:lnSpc>
                <a:spcPts val="1350"/>
              </a:lnSpc>
              <a:spcAft>
                <a:spcPts val="750"/>
              </a:spcAft>
            </a:pP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Энэ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хуульд</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заасан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sz="16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6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sz="16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6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тушаалтан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гэж</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Засгийн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газар</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хоорондын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олон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улсын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ажилтан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тухайн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байгууллагыг</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төлөөлөх</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тухайн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байгууллагын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нэрийн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өмнөөс</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ажиллагаа</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явуулах</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бүхий</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тухайн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байгууллагаас</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томилогдсон</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хүнийг</a:t>
            </a: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ойлгоно</a:t>
            </a:r>
            <a:r>
              <a:rPr lang="en-US"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350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84631"/>
            <a:ext cx="10515600" cy="1325563"/>
          </a:xfrm>
        </p:spPr>
        <p:txBody>
          <a:bodyPr>
            <a:normAutofit fontScale="90000"/>
          </a:bodyPr>
          <a:lstStyle/>
          <a:p>
            <a:pPr fontAlgn="t"/>
            <a:r>
              <a:rPr lang="en-US" dirty="0"/>
              <a:t> </a:t>
            </a:r>
            <a:br>
              <a:rPr lang="en-US" dirty="0"/>
            </a:br>
            <a:r>
              <a:rPr lang="en-US" sz="3600" b="1" dirty="0">
                <a:latin typeface="Arial" panose="020B0604020202020204" pitchFamily="34" charset="0"/>
                <a:cs typeface="Arial" panose="020B0604020202020204" pitchFamily="34" charset="0"/>
              </a:rPr>
              <a:t>22.4 </a:t>
            </a:r>
            <a:r>
              <a:rPr lang="en-US" sz="3600" b="1" dirty="0" err="1">
                <a:latin typeface="Arial" panose="020B0604020202020204" pitchFamily="34" charset="0"/>
                <a:cs typeface="Arial" panose="020B0604020202020204" pitchFamily="34" charset="0"/>
              </a:rPr>
              <a:t>дүгээр</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зүйл.Хахууль</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авах</a:t>
            </a:r>
            <a:r>
              <a:rPr lang="mn-MN" sz="3600" b="1" dirty="0">
                <a:latin typeface="Arial" panose="020B0604020202020204" pitchFamily="34" charset="0"/>
                <a:cs typeface="Arial" panose="020B0604020202020204" pitchFamily="34" charset="0"/>
              </a:rPr>
              <a:t> /1 дэх хэсэг/</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grpSp>
        <p:nvGrpSpPr>
          <p:cNvPr id="3" name="Group 2"/>
          <p:cNvGrpSpPr/>
          <p:nvPr/>
        </p:nvGrpSpPr>
        <p:grpSpPr>
          <a:xfrm>
            <a:off x="641058" y="1785987"/>
            <a:ext cx="10884125" cy="3474817"/>
            <a:chOff x="286905" y="1090528"/>
            <a:chExt cx="10884125" cy="3474817"/>
          </a:xfrm>
        </p:grpSpPr>
        <p:sp>
          <p:nvSpPr>
            <p:cNvPr id="6" name="Flowchart: Alternate Process 5"/>
            <p:cNvSpPr/>
            <p:nvPr/>
          </p:nvSpPr>
          <p:spPr>
            <a:xfrm>
              <a:off x="2039201" y="2164720"/>
              <a:ext cx="1453360" cy="9970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i="1" dirty="0">
                  <a:solidFill>
                    <a:schemeClr val="tx1"/>
                  </a:solidFill>
                  <a:latin typeface="Arial" panose="020B0604020202020204" pitchFamily="34" charset="0"/>
                </a:rPr>
                <a:t>албаны чиг үүргээ хэрэгжүүлсний хариуд</a:t>
              </a:r>
              <a:endParaRPr lang="en-US" sz="1400" b="1" dirty="0">
                <a:solidFill>
                  <a:schemeClr val="tx1"/>
                </a:solidFill>
              </a:endParaRPr>
            </a:p>
          </p:txBody>
        </p:sp>
        <p:sp>
          <p:nvSpPr>
            <p:cNvPr id="7" name="Flowchart: Alternate Process 6"/>
            <p:cNvSpPr/>
            <p:nvPr/>
          </p:nvSpPr>
          <p:spPr>
            <a:xfrm>
              <a:off x="2066730" y="3333675"/>
              <a:ext cx="1425831" cy="60573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b="1" i="1" dirty="0">
                  <a:solidFill>
                    <a:schemeClr val="tx1"/>
                  </a:solidFill>
                  <a:latin typeface="Arial" panose="020B0604020202020204" pitchFamily="34" charset="0"/>
                </a:rPr>
                <a:t>эсхүл хэрэгжүүлэхийн тулд </a:t>
              </a:r>
              <a:endParaRPr lang="en-US" sz="1100" b="1" dirty="0">
                <a:solidFill>
                  <a:schemeClr val="tx1"/>
                </a:solidFill>
                <a:latin typeface="Arial" panose="020B0604020202020204" pitchFamily="34" charset="0"/>
                <a:cs typeface="Arial" panose="020B0604020202020204" pitchFamily="34" charset="0"/>
              </a:endParaRPr>
            </a:p>
          </p:txBody>
        </p:sp>
        <p:sp>
          <p:nvSpPr>
            <p:cNvPr id="9" name="Flowchart: Alternate Process 8"/>
            <p:cNvSpPr/>
            <p:nvPr/>
          </p:nvSpPr>
          <p:spPr>
            <a:xfrm>
              <a:off x="3939449" y="2269785"/>
              <a:ext cx="913143" cy="4682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шууд</a:t>
              </a:r>
              <a:endParaRPr lang="en-US" sz="1400" b="1" dirty="0">
                <a:latin typeface="Arial" panose="020B0604020202020204" pitchFamily="34" charset="0"/>
                <a:cs typeface="Arial" panose="020B0604020202020204" pitchFamily="34" charset="0"/>
              </a:endParaRPr>
            </a:p>
          </p:txBody>
        </p:sp>
        <p:sp>
          <p:nvSpPr>
            <p:cNvPr id="10" name="Flowchart: Alternate Process 9"/>
            <p:cNvSpPr/>
            <p:nvPr/>
          </p:nvSpPr>
          <p:spPr>
            <a:xfrm>
              <a:off x="3957905" y="3084401"/>
              <a:ext cx="1002725" cy="99317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cs typeface="Arial" panose="020B0604020202020204" pitchFamily="34" charset="0"/>
                </a:rPr>
                <a:t>эсхүл бусдаардамжуулан</a:t>
              </a:r>
              <a:endParaRPr lang="en-US" sz="1400" b="1" dirty="0">
                <a:latin typeface="Arial" panose="020B0604020202020204" pitchFamily="34" charset="0"/>
                <a:cs typeface="Arial" panose="020B0604020202020204" pitchFamily="34" charset="0"/>
              </a:endParaRPr>
            </a:p>
          </p:txBody>
        </p:sp>
        <p:sp>
          <p:nvSpPr>
            <p:cNvPr id="11" name="Flowchart: Alternate Process 10"/>
            <p:cNvSpPr/>
            <p:nvPr/>
          </p:nvSpPr>
          <p:spPr>
            <a:xfrm>
              <a:off x="5292767" y="2472744"/>
              <a:ext cx="889744" cy="12233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tx1"/>
                  </a:solidFill>
                </a:rPr>
                <a:t>Хахууль өгөхийг </a:t>
              </a:r>
              <a:endParaRPr lang="en-US" sz="1400" b="1" dirty="0">
                <a:solidFill>
                  <a:schemeClr val="tx1"/>
                </a:solidFill>
              </a:endParaRPr>
            </a:p>
          </p:txBody>
        </p:sp>
        <p:sp>
          <p:nvSpPr>
            <p:cNvPr id="12" name="Flowchart: Alternate Process 11"/>
            <p:cNvSpPr/>
            <p:nvPr/>
          </p:nvSpPr>
          <p:spPr>
            <a:xfrm>
              <a:off x="286905" y="2133391"/>
              <a:ext cx="1482932" cy="2045114"/>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chemeClr val="tx1"/>
                  </a:solidFill>
                  <a:latin typeface="Arial" panose="020B0604020202020204" pitchFamily="34" charset="0"/>
                </a:rPr>
                <a:t>Хахууль өгөгчийн ашиг сонирхлын үүднээс </a:t>
              </a:r>
              <a:endParaRPr lang="en-US" sz="1400" b="1" dirty="0">
                <a:solidFill>
                  <a:schemeClr val="tx1"/>
                </a:solidFill>
                <a:latin typeface="Arial" panose="020B0604020202020204" pitchFamily="34" charset="0"/>
                <a:cs typeface="Arial" panose="020B0604020202020204" pitchFamily="34" charset="0"/>
              </a:endParaRPr>
            </a:p>
          </p:txBody>
        </p:sp>
        <p:sp>
          <p:nvSpPr>
            <p:cNvPr id="14" name="Left Arrow 13"/>
            <p:cNvSpPr/>
            <p:nvPr/>
          </p:nvSpPr>
          <p:spPr>
            <a:xfrm rot="10800000">
              <a:off x="1792595" y="2981768"/>
              <a:ext cx="213258" cy="3137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Brace 14"/>
            <p:cNvSpPr/>
            <p:nvPr/>
          </p:nvSpPr>
          <p:spPr>
            <a:xfrm>
              <a:off x="3521128" y="2235907"/>
              <a:ext cx="269483" cy="19425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Right Brace 16"/>
            <p:cNvSpPr/>
            <p:nvPr/>
          </p:nvSpPr>
          <p:spPr>
            <a:xfrm>
              <a:off x="5012492" y="2656445"/>
              <a:ext cx="157209" cy="114356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Right Brace 17"/>
            <p:cNvSpPr/>
            <p:nvPr/>
          </p:nvSpPr>
          <p:spPr>
            <a:xfrm>
              <a:off x="7494505" y="2177840"/>
              <a:ext cx="332564" cy="1921572"/>
            </a:xfrm>
            <a:prstGeom prst="rightBrace">
              <a:avLst>
                <a:gd name="adj1" fmla="val 8333"/>
                <a:gd name="adj2" fmla="val 489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Flowchart: Alternate Process 18"/>
            <p:cNvSpPr/>
            <p:nvPr/>
          </p:nvSpPr>
          <p:spPr>
            <a:xfrm>
              <a:off x="7742517" y="1090528"/>
              <a:ext cx="3428513" cy="1565917"/>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1400" b="1" i="1" dirty="0">
                  <a:solidFill>
                    <a:schemeClr val="tx1">
                      <a:lumMod val="95000"/>
                      <a:lumOff val="5000"/>
                    </a:schemeClr>
                  </a:solidFill>
                  <a:latin typeface="Arial" panose="020B0604020202020204" pitchFamily="34" charset="0"/>
                  <a:cs typeface="Arial" panose="020B0604020202020204" pitchFamily="34" charset="0"/>
                </a:rPr>
                <a:t>нийтийн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албанд</a:t>
              </a:r>
              <a:r>
                <a:rPr lang="en-US" sz="1400" b="1" i="1" dirty="0">
                  <a:solidFill>
                    <a:schemeClr val="tx1">
                      <a:lumMod val="95000"/>
                      <a:lumOff val="5000"/>
                    </a:schemeClr>
                  </a:solidFill>
                  <a:latin typeface="Arial" panose="020B0604020202020204" pitchFamily="34" charset="0"/>
                  <a:cs typeface="Arial" panose="020B0604020202020204" pitchFamily="34" charset="0"/>
                </a:rPr>
                <a:t> томилогдох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эрхийг</a:t>
              </a:r>
              <a:r>
                <a:rPr lang="en-US" sz="1400" b="1" i="1" dirty="0">
                  <a:solidFill>
                    <a:schemeClr val="tx1">
                      <a:lumMod val="95000"/>
                      <a:lumOff val="5000"/>
                    </a:schemeClr>
                  </a:solidFill>
                  <a:latin typeface="Arial" panose="020B0604020202020204" pitchFamily="34" charset="0"/>
                  <a:cs typeface="Arial" panose="020B0604020202020204" pitchFamily="34" charset="0"/>
                </a:rPr>
                <a:t> хоёр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жилээс</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таван</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mn-MN" sz="1400" b="1" i="1" dirty="0">
                  <a:solidFill>
                    <a:schemeClr val="tx1">
                      <a:lumMod val="95000"/>
                      <a:lumOff val="5000"/>
                    </a:schemeClr>
                  </a:solidFill>
                  <a:latin typeface="Arial" panose="020B0604020202020204" pitchFamily="34" charset="0"/>
                  <a:cs typeface="Arial" panose="020B0604020202020204" pitchFamily="34" charset="0"/>
                </a:rPr>
                <a:t>/2-5/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жил</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хүртэл</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хугацаагаар</a:t>
              </a:r>
              <a:r>
                <a:rPr lang="en-US" sz="1400" b="1" i="1" dirty="0">
                  <a:solidFill>
                    <a:schemeClr val="tx1">
                      <a:lumMod val="95000"/>
                      <a:lumOff val="5000"/>
                    </a:schemeClr>
                  </a:solidFill>
                  <a:latin typeface="Arial" panose="020B0604020202020204" pitchFamily="34" charset="0"/>
                  <a:cs typeface="Arial" panose="020B0604020202020204" pitchFamily="34" charset="0"/>
                </a:rPr>
                <a:t> хасаж хоёр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мянга</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долоон</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зуун</a:t>
              </a:r>
              <a:r>
                <a:rPr lang="en-US" sz="1400" b="1" i="1" dirty="0">
                  <a:solidFill>
                    <a:schemeClr val="tx1">
                      <a:lumMod val="95000"/>
                      <a:lumOff val="5000"/>
                    </a:schemeClr>
                  </a:solidFill>
                  <a:latin typeface="Arial" panose="020B0604020202020204" pitchFamily="34" charset="0"/>
                  <a:cs typeface="Arial" panose="020B0604020202020204" pitchFamily="34" charset="0"/>
                </a:rPr>
                <a:t> нэгжээс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арван</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дөрвөн</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мянган</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нэгжтэй</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тэнцэх</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хэмжээ</a:t>
              </a:r>
              <a:r>
                <a:rPr lang="mn-MN" sz="1400" b="1" i="1" dirty="0">
                  <a:solidFill>
                    <a:schemeClr val="tx1">
                      <a:lumMod val="95000"/>
                      <a:lumOff val="5000"/>
                    </a:schemeClr>
                  </a:solidFill>
                  <a:latin typeface="Arial" panose="020B0604020202020204" pitchFamily="34" charset="0"/>
                  <a:cs typeface="Arial" panose="020B0604020202020204" pitchFamily="34" charset="0"/>
                </a:rPr>
                <a:t> /2700-14000/-</a:t>
              </a:r>
              <a:r>
                <a:rPr lang="en-US" sz="1400" b="1" i="1" dirty="0" err="1">
                  <a:solidFill>
                    <a:schemeClr val="tx1">
                      <a:lumMod val="95000"/>
                      <a:lumOff val="5000"/>
                    </a:schemeClr>
                  </a:solidFill>
                  <a:latin typeface="Arial" panose="020B0604020202020204" pitchFamily="34" charset="0"/>
                  <a:cs typeface="Arial" panose="020B0604020202020204" pitchFamily="34" charset="0"/>
                </a:rPr>
                <a:t>ний</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төгрөгөөр</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торгох</a:t>
              </a:r>
              <a:r>
                <a:rPr lang="en-US" sz="1400" b="1" i="1" dirty="0">
                  <a:solidFill>
                    <a:schemeClr val="bg2">
                      <a:lumMod val="25000"/>
                    </a:schemeClr>
                  </a:solidFill>
                  <a:latin typeface="Arial" panose="020B0604020202020204" pitchFamily="34" charset="0"/>
                  <a:cs typeface="Arial" panose="020B0604020202020204" pitchFamily="34" charset="0"/>
                </a:rPr>
                <a:t>,</a:t>
              </a:r>
              <a:r>
                <a:rPr lang="en-US" sz="1400" b="1" dirty="0">
                  <a:solidFill>
                    <a:schemeClr val="bg2">
                      <a:lumMod val="25000"/>
                    </a:schemeClr>
                  </a:solidFill>
                  <a:latin typeface="Arial" panose="020B0604020202020204" pitchFamily="34" charset="0"/>
                  <a:cs typeface="Arial" panose="020B0604020202020204" pitchFamily="34" charset="0"/>
                </a:rPr>
                <a:t>;</a:t>
              </a:r>
            </a:p>
          </p:txBody>
        </p:sp>
        <p:sp>
          <p:nvSpPr>
            <p:cNvPr id="20" name="Flowchart: Alternate Process 19"/>
            <p:cNvSpPr/>
            <p:nvPr/>
          </p:nvSpPr>
          <p:spPr>
            <a:xfrm>
              <a:off x="7855636" y="3696060"/>
              <a:ext cx="3293316" cy="869285"/>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just" fontAlgn="t"/>
              <a:r>
                <a:rPr lang="en-US" sz="1400" b="1" i="1" dirty="0">
                  <a:solidFill>
                    <a:schemeClr val="tx1">
                      <a:lumMod val="95000"/>
                      <a:lumOff val="5000"/>
                    </a:schemeClr>
                  </a:solidFill>
                  <a:latin typeface="Arial" panose="020B0604020202020204" pitchFamily="34" charset="0"/>
                  <a:cs typeface="Arial" panose="020B0604020202020204" pitchFamily="34" charset="0"/>
                </a:rPr>
                <a:t>эсхүл </a:t>
              </a:r>
              <a:r>
                <a:rPr lang="mn-MN" sz="1400" b="1" i="1" dirty="0">
                  <a:solidFill>
                    <a:schemeClr val="tx1">
                      <a:lumMod val="95000"/>
                      <a:lumOff val="5000"/>
                    </a:schemeClr>
                  </a:solidFill>
                  <a:latin typeface="Arial" panose="020B0604020202020204" pitchFamily="34" charset="0"/>
                  <a:cs typeface="Arial" panose="020B0604020202020204" pitchFamily="34" charset="0"/>
                </a:rPr>
                <a:t>зургаан сараас гурван жил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хүртэл</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хугацаагаар</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хорих</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ял</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шийтгэнэ</a:t>
              </a:r>
              <a:r>
                <a:rPr lang="en-US" sz="1400" b="1" i="1" dirty="0">
                  <a:solidFill>
                    <a:schemeClr val="tx1">
                      <a:lumMod val="95000"/>
                      <a:lumOff val="5000"/>
                    </a:schemeClr>
                  </a:solidFill>
                  <a:latin typeface="Arial" panose="020B0604020202020204" pitchFamily="34" charset="0"/>
                  <a:cs typeface="Arial" panose="020B0604020202020204" pitchFamily="34" charset="0"/>
                </a:rPr>
                <a:t>.</a:t>
              </a:r>
              <a:endParaRPr lang="en-US" sz="1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4" name="Flowchart: Alternate Process 23"/>
            <p:cNvSpPr/>
            <p:nvPr/>
          </p:nvSpPr>
          <p:spPr>
            <a:xfrm>
              <a:off x="6312896" y="3162876"/>
              <a:ext cx="1181609"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авсан</a:t>
              </a:r>
              <a:endParaRPr lang="en-US" sz="1400" b="1" dirty="0"/>
            </a:p>
          </p:txBody>
        </p:sp>
        <p:sp>
          <p:nvSpPr>
            <p:cNvPr id="25" name="Flowchart: Alternate Process 24"/>
            <p:cNvSpPr/>
            <p:nvPr/>
          </p:nvSpPr>
          <p:spPr>
            <a:xfrm>
              <a:off x="6283459" y="2488687"/>
              <a:ext cx="1211046"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шаардсан</a:t>
              </a:r>
              <a:endParaRPr lang="en-US" sz="1400" b="1" dirty="0"/>
            </a:p>
          </p:txBody>
        </p:sp>
        <p:sp>
          <p:nvSpPr>
            <p:cNvPr id="26" name="Flowchart: Alternate Process 25"/>
            <p:cNvSpPr/>
            <p:nvPr/>
          </p:nvSpPr>
          <p:spPr>
            <a:xfrm>
              <a:off x="7778093" y="2721305"/>
              <a:ext cx="3392937" cy="869285"/>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just" fontAlgn="t"/>
              <a:r>
                <a:rPr lang="en-US" sz="1400" b="1" i="1" dirty="0">
                  <a:solidFill>
                    <a:schemeClr val="tx1">
                      <a:lumMod val="95000"/>
                      <a:lumOff val="5000"/>
                    </a:schemeClr>
                  </a:solidFill>
                  <a:latin typeface="Arial" panose="020B0604020202020204" pitchFamily="34" charset="0"/>
                  <a:cs typeface="Arial" panose="020B0604020202020204" pitchFamily="34" charset="0"/>
                </a:rPr>
                <a:t>эсхүл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зургаан</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сараас</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гурван</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жил</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хүртэл</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mn-MN" sz="1400" b="1" i="1" dirty="0">
                  <a:solidFill>
                    <a:schemeClr val="tx1">
                      <a:lumMod val="95000"/>
                      <a:lumOff val="5000"/>
                    </a:schemeClr>
                  </a:solidFill>
                  <a:latin typeface="Arial" panose="020B0604020202020204" pitchFamily="34" charset="0"/>
                  <a:cs typeface="Arial" panose="020B0604020202020204" pitchFamily="34" charset="0"/>
                </a:rPr>
                <a:t>/6 сар-3 жил/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хугацаагаар</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зорчих</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эрхийг</a:t>
              </a:r>
              <a:r>
                <a:rPr lang="en-US" sz="1400" b="1" i="1" dirty="0">
                  <a:solidFill>
                    <a:schemeClr val="tx1">
                      <a:lumMod val="95000"/>
                      <a:lumOff val="5000"/>
                    </a:schemeClr>
                  </a:solidFill>
                  <a:latin typeface="Arial" panose="020B0604020202020204" pitchFamily="34" charset="0"/>
                  <a:cs typeface="Arial" panose="020B0604020202020204" pitchFamily="34" charset="0"/>
                </a:rPr>
                <a:t> </a:t>
              </a:r>
              <a:r>
                <a:rPr lang="en-US" sz="1400" b="1" i="1" dirty="0" err="1">
                  <a:solidFill>
                    <a:schemeClr val="tx1">
                      <a:lumMod val="95000"/>
                      <a:lumOff val="5000"/>
                    </a:schemeClr>
                  </a:solidFill>
                  <a:latin typeface="Arial" panose="020B0604020202020204" pitchFamily="34" charset="0"/>
                  <a:cs typeface="Arial" panose="020B0604020202020204" pitchFamily="34" charset="0"/>
                </a:rPr>
                <a:t>хязгаарлах</a:t>
              </a:r>
              <a:r>
                <a:rPr lang="en-US" sz="1400" b="1" i="1" dirty="0">
                  <a:solidFill>
                    <a:schemeClr val="bg2">
                      <a:lumMod val="25000"/>
                    </a:schemeClr>
                  </a:solidFill>
                  <a:latin typeface="Arial" panose="020B0604020202020204" pitchFamily="34" charset="0"/>
                  <a:cs typeface="Arial" panose="020B0604020202020204" pitchFamily="34" charset="0"/>
                </a:rPr>
                <a:t>.</a:t>
              </a:r>
              <a:endParaRPr lang="en-US" sz="1400" b="1" dirty="0">
                <a:solidFill>
                  <a:schemeClr val="bg2">
                    <a:lumMod val="25000"/>
                  </a:schemeClr>
                </a:solidFill>
                <a:latin typeface="Arial" panose="020B0604020202020204" pitchFamily="34" charset="0"/>
                <a:cs typeface="Arial" panose="020B0604020202020204" pitchFamily="34" charset="0"/>
              </a:endParaRPr>
            </a:p>
          </p:txBody>
        </p:sp>
      </p:grpSp>
      <p:sp>
        <p:nvSpPr>
          <p:cNvPr id="4" name="Rectangle: Rounded Corners 3">
            <a:extLst>
              <a:ext uri="{FF2B5EF4-FFF2-40B4-BE49-F238E27FC236}">
                <a16:creationId xmlns:a16="http://schemas.microsoft.com/office/drawing/2014/main" id="{2891E007-126C-4828-929E-ABD12679955B}"/>
              </a:ext>
            </a:extLst>
          </p:cNvPr>
          <p:cNvSpPr/>
          <p:nvPr/>
        </p:nvSpPr>
        <p:spPr>
          <a:xfrm>
            <a:off x="371061" y="5817704"/>
            <a:ext cx="1096986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mn-MN" dirty="0"/>
              <a:t>Субьектийн хувьд нээлттэй, хувийн хэвшил дэх хээл хахууль авах гэмт хэрэгтэй тэмцэх эрх зүйн орчин бүрдсэн. Банкны хууль тогтоомж зөрчих 156 дугаар зүйл.</a:t>
            </a:r>
            <a:endParaRPr lang="en-US" dirty="0"/>
          </a:p>
        </p:txBody>
      </p:sp>
    </p:spTree>
    <p:extLst>
      <p:ext uri="{BB962C8B-B14F-4D97-AF65-F5344CB8AC3E}">
        <p14:creationId xmlns:p14="http://schemas.microsoft.com/office/powerpoint/2010/main" val="381515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58" y="287247"/>
            <a:ext cx="10515600" cy="1325563"/>
          </a:xfrm>
        </p:spPr>
        <p:txBody>
          <a:bodyPr>
            <a:normAutofit/>
          </a:bodyPr>
          <a:lstStyle/>
          <a:p>
            <a:r>
              <a:rPr lang="en-US" sz="3600" b="1" dirty="0">
                <a:latin typeface="Arial" panose="020B0604020202020204" pitchFamily="34" charset="0"/>
                <a:cs typeface="Arial" panose="020B0604020202020204" pitchFamily="34" charset="0"/>
              </a:rPr>
              <a:t>22.4 </a:t>
            </a:r>
            <a:r>
              <a:rPr lang="en-US" sz="3600" b="1" dirty="0" err="1">
                <a:latin typeface="Arial" panose="020B0604020202020204" pitchFamily="34" charset="0"/>
                <a:cs typeface="Arial" panose="020B0604020202020204" pitchFamily="34" charset="0"/>
              </a:rPr>
              <a:t>дүгээр</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зүйл.Хахууль</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авах</a:t>
            </a:r>
            <a:r>
              <a:rPr lang="mn-MN" sz="3600" b="1" dirty="0">
                <a:latin typeface="Arial" panose="020B0604020202020204" pitchFamily="34" charset="0"/>
                <a:cs typeface="Arial" panose="020B0604020202020204" pitchFamily="34" charset="0"/>
              </a:rPr>
              <a:t> /2 дахь хэсэг/</a:t>
            </a:r>
            <a:endParaRPr lang="en-US" sz="3600" dirty="0"/>
          </a:p>
        </p:txBody>
      </p:sp>
      <p:grpSp>
        <p:nvGrpSpPr>
          <p:cNvPr id="24" name="Group 23"/>
          <p:cNvGrpSpPr/>
          <p:nvPr/>
        </p:nvGrpSpPr>
        <p:grpSpPr>
          <a:xfrm>
            <a:off x="641058" y="1340073"/>
            <a:ext cx="11466863" cy="4299913"/>
            <a:chOff x="369993" y="1289362"/>
            <a:chExt cx="11466863" cy="4299913"/>
          </a:xfrm>
        </p:grpSpPr>
        <p:sp>
          <p:nvSpPr>
            <p:cNvPr id="6" name="Flowchart: Alternate Process 5"/>
            <p:cNvSpPr/>
            <p:nvPr/>
          </p:nvSpPr>
          <p:spPr>
            <a:xfrm>
              <a:off x="3320638" y="2847300"/>
              <a:ext cx="1453360" cy="9970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i="1" dirty="0">
                  <a:solidFill>
                    <a:srgbClr val="333333"/>
                  </a:solidFill>
                  <a:latin typeface="Arial" panose="020B0604020202020204" pitchFamily="34" charset="0"/>
                </a:rPr>
                <a:t>албаны чиг үүргээ хэрэгжүүлсний хариуд</a:t>
              </a:r>
              <a:endParaRPr lang="en-US" sz="1400" b="1" dirty="0"/>
            </a:p>
          </p:txBody>
        </p:sp>
        <p:sp>
          <p:nvSpPr>
            <p:cNvPr id="7" name="Flowchart: Alternate Process 6"/>
            <p:cNvSpPr/>
            <p:nvPr/>
          </p:nvSpPr>
          <p:spPr>
            <a:xfrm>
              <a:off x="3348167" y="4016255"/>
              <a:ext cx="1425831" cy="60573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b="1" i="1" dirty="0">
                  <a:solidFill>
                    <a:srgbClr val="333333"/>
                  </a:solidFill>
                  <a:latin typeface="Arial" panose="020B0604020202020204" pitchFamily="34" charset="0"/>
                </a:rPr>
                <a:t>эсхүл хэрэгжүүлэхийн тулд </a:t>
              </a:r>
              <a:endParaRPr lang="en-US" sz="1100" b="1" dirty="0">
                <a:latin typeface="Arial" panose="020B0604020202020204" pitchFamily="34" charset="0"/>
                <a:cs typeface="Arial" panose="020B0604020202020204" pitchFamily="34" charset="0"/>
              </a:endParaRPr>
            </a:p>
          </p:txBody>
        </p:sp>
        <p:sp>
          <p:nvSpPr>
            <p:cNvPr id="8" name="Flowchart: Alternate Process 7"/>
            <p:cNvSpPr/>
            <p:nvPr/>
          </p:nvSpPr>
          <p:spPr>
            <a:xfrm>
              <a:off x="5220886" y="2952365"/>
              <a:ext cx="913143" cy="4682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шууд</a:t>
              </a:r>
              <a:endParaRPr lang="en-US" sz="1400" b="1" dirty="0">
                <a:latin typeface="Arial" panose="020B0604020202020204" pitchFamily="34" charset="0"/>
                <a:cs typeface="Arial" panose="020B0604020202020204" pitchFamily="34" charset="0"/>
              </a:endParaRPr>
            </a:p>
          </p:txBody>
        </p:sp>
        <p:sp>
          <p:nvSpPr>
            <p:cNvPr id="9" name="Flowchart: Alternate Process 8"/>
            <p:cNvSpPr/>
            <p:nvPr/>
          </p:nvSpPr>
          <p:spPr>
            <a:xfrm>
              <a:off x="5239342" y="3766981"/>
              <a:ext cx="1002725" cy="99317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cs typeface="Arial" panose="020B0604020202020204" pitchFamily="34" charset="0"/>
                </a:rPr>
                <a:t>эсхүл бусдаардамжуулан</a:t>
              </a:r>
              <a:endParaRPr lang="en-US" sz="1400" b="1" dirty="0">
                <a:latin typeface="Arial" panose="020B0604020202020204" pitchFamily="34" charset="0"/>
                <a:cs typeface="Arial" panose="020B0604020202020204" pitchFamily="34" charset="0"/>
              </a:endParaRPr>
            </a:p>
          </p:txBody>
        </p:sp>
        <p:sp>
          <p:nvSpPr>
            <p:cNvPr id="10" name="Flowchart: Alternate Process 9"/>
            <p:cNvSpPr/>
            <p:nvPr/>
          </p:nvSpPr>
          <p:spPr>
            <a:xfrm>
              <a:off x="6574204" y="3155324"/>
              <a:ext cx="889744" cy="12233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tx1"/>
                  </a:solidFill>
                </a:rPr>
                <a:t>Хахууль өгөхийг </a:t>
              </a:r>
              <a:endParaRPr lang="en-US" sz="1400" b="1" dirty="0">
                <a:solidFill>
                  <a:schemeClr val="tx1"/>
                </a:solidFill>
              </a:endParaRPr>
            </a:p>
          </p:txBody>
        </p:sp>
        <p:sp>
          <p:nvSpPr>
            <p:cNvPr id="11" name="Flowchart: Alternate Process 10"/>
            <p:cNvSpPr/>
            <p:nvPr/>
          </p:nvSpPr>
          <p:spPr>
            <a:xfrm rot="16200000">
              <a:off x="1358273" y="3435375"/>
              <a:ext cx="2657477" cy="84804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Хахууль өгөгчийн ашиг сонирхлын үүднээс </a:t>
              </a:r>
              <a:endParaRPr lang="en-US" sz="1400" b="1" dirty="0">
                <a:latin typeface="Arial" panose="020B0604020202020204" pitchFamily="34" charset="0"/>
                <a:cs typeface="Arial" panose="020B0604020202020204" pitchFamily="34" charset="0"/>
              </a:endParaRPr>
            </a:p>
          </p:txBody>
        </p:sp>
        <p:sp>
          <p:nvSpPr>
            <p:cNvPr id="12" name="Left Arrow 11"/>
            <p:cNvSpPr/>
            <p:nvPr/>
          </p:nvSpPr>
          <p:spPr>
            <a:xfrm rot="10800000">
              <a:off x="3163727" y="3702540"/>
              <a:ext cx="213258" cy="3137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e 12"/>
            <p:cNvSpPr/>
            <p:nvPr/>
          </p:nvSpPr>
          <p:spPr>
            <a:xfrm>
              <a:off x="4802565" y="2918487"/>
              <a:ext cx="269483" cy="19425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ight Brace 13"/>
            <p:cNvSpPr/>
            <p:nvPr/>
          </p:nvSpPr>
          <p:spPr>
            <a:xfrm>
              <a:off x="6293929" y="2777767"/>
              <a:ext cx="149890" cy="218167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Right Brace 14"/>
            <p:cNvSpPr/>
            <p:nvPr/>
          </p:nvSpPr>
          <p:spPr>
            <a:xfrm>
              <a:off x="8775942" y="2860420"/>
              <a:ext cx="332564" cy="1921572"/>
            </a:xfrm>
            <a:prstGeom prst="rightBrace">
              <a:avLst>
                <a:gd name="adj1" fmla="val 8333"/>
                <a:gd name="adj2" fmla="val 489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Flowchart: Alternate Process 15"/>
            <p:cNvSpPr/>
            <p:nvPr/>
          </p:nvSpPr>
          <p:spPr>
            <a:xfrm>
              <a:off x="9069307" y="1289362"/>
              <a:ext cx="2767549" cy="227007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i="1" dirty="0">
                  <a:solidFill>
                    <a:schemeClr val="bg2">
                      <a:lumMod val="25000"/>
                    </a:schemeClr>
                  </a:solidFill>
                  <a:latin typeface="Arial" panose="020B0604020202020204" pitchFamily="34" charset="0"/>
                  <a:cs typeface="Arial" panose="020B0604020202020204" pitchFamily="34" charset="0"/>
                </a:rPr>
                <a:t>нийтийн </a:t>
              </a:r>
              <a:r>
                <a:rPr lang="en-US" sz="1400" b="1" i="1" dirty="0" err="1">
                  <a:solidFill>
                    <a:schemeClr val="bg2">
                      <a:lumMod val="25000"/>
                    </a:schemeClr>
                  </a:solidFill>
                  <a:latin typeface="Arial" panose="020B0604020202020204" pitchFamily="34" charset="0"/>
                  <a:cs typeface="Arial" panose="020B0604020202020204" pitchFamily="34" charset="0"/>
                </a:rPr>
                <a:t>албанд</a:t>
              </a:r>
              <a:r>
                <a:rPr lang="en-US" sz="1400" b="1" i="1" dirty="0">
                  <a:solidFill>
                    <a:schemeClr val="bg2">
                      <a:lumMod val="25000"/>
                    </a:schemeClr>
                  </a:solidFill>
                  <a:latin typeface="Arial" panose="020B0604020202020204" pitchFamily="34" charset="0"/>
                  <a:cs typeface="Arial" panose="020B0604020202020204" pitchFamily="34" charset="0"/>
                </a:rPr>
                <a:t> томилогдох </a:t>
              </a:r>
              <a:r>
                <a:rPr lang="en-US" sz="1400" b="1" i="1" dirty="0" err="1">
                  <a:solidFill>
                    <a:schemeClr val="bg2">
                      <a:lumMod val="25000"/>
                    </a:schemeClr>
                  </a:solidFill>
                  <a:latin typeface="Arial" panose="020B0604020202020204" pitchFamily="34" charset="0"/>
                  <a:cs typeface="Arial" panose="020B0604020202020204" pitchFamily="34" charset="0"/>
                </a:rPr>
                <a:t>эрхийг</a:t>
              </a:r>
              <a:r>
                <a:rPr lang="en-US" sz="1400" b="1" i="1" dirty="0">
                  <a:solidFill>
                    <a:schemeClr val="bg2">
                      <a:lumMod val="25000"/>
                    </a:schemeClr>
                  </a:solidFill>
                  <a:latin typeface="Arial" panose="020B0604020202020204" pitchFamily="34" charset="0"/>
                  <a:cs typeface="Arial" panose="020B0604020202020204" pitchFamily="34" charset="0"/>
                </a:rPr>
                <a:t> хоёр </a:t>
              </a:r>
              <a:r>
                <a:rPr lang="en-US" sz="1400" b="1" i="1" dirty="0" err="1">
                  <a:solidFill>
                    <a:schemeClr val="bg2">
                      <a:lumMod val="25000"/>
                    </a:schemeClr>
                  </a:solidFill>
                  <a:latin typeface="Arial" panose="020B0604020202020204" pitchFamily="34" charset="0"/>
                  <a:cs typeface="Arial" panose="020B0604020202020204" pitchFamily="34" charset="0"/>
                </a:rPr>
                <a:t>жилээс</a:t>
              </a:r>
              <a:r>
                <a:rPr lang="en-US" sz="1400" b="1" i="1" dirty="0">
                  <a:solidFill>
                    <a:schemeClr val="bg2">
                      <a:lumMod val="25000"/>
                    </a:schemeClr>
                  </a:solidFill>
                  <a:latin typeface="Arial" panose="020B0604020202020204" pitchFamily="34" charset="0"/>
                  <a:cs typeface="Arial" panose="020B0604020202020204" pitchFamily="34" charset="0"/>
                </a:rPr>
                <a:t> </a:t>
              </a:r>
              <a:r>
                <a:rPr lang="en-US" sz="1400" b="1" i="1" dirty="0" err="1">
                  <a:solidFill>
                    <a:schemeClr val="bg2">
                      <a:lumMod val="25000"/>
                    </a:schemeClr>
                  </a:solidFill>
                  <a:latin typeface="Arial" panose="020B0604020202020204" pitchFamily="34" charset="0"/>
                  <a:cs typeface="Arial" panose="020B0604020202020204" pitchFamily="34" charset="0"/>
                </a:rPr>
                <a:t>таван</a:t>
              </a:r>
              <a:r>
                <a:rPr lang="en-US" sz="1400" b="1" i="1" dirty="0">
                  <a:solidFill>
                    <a:schemeClr val="bg2">
                      <a:lumMod val="25000"/>
                    </a:schemeClr>
                  </a:solidFill>
                  <a:latin typeface="Arial" panose="020B0604020202020204" pitchFamily="34" charset="0"/>
                  <a:cs typeface="Arial" panose="020B0604020202020204" pitchFamily="34" charset="0"/>
                </a:rPr>
                <a:t> </a:t>
              </a:r>
              <a:r>
                <a:rPr lang="mn-MN" sz="1400" b="1" i="1" dirty="0">
                  <a:solidFill>
                    <a:schemeClr val="bg2">
                      <a:lumMod val="25000"/>
                    </a:schemeClr>
                  </a:solidFill>
                  <a:latin typeface="Arial" panose="020B0604020202020204" pitchFamily="34" charset="0"/>
                  <a:cs typeface="Arial" panose="020B0604020202020204" pitchFamily="34" charset="0"/>
                </a:rPr>
                <a:t>/2-5/ </a:t>
              </a:r>
              <a:r>
                <a:rPr lang="en-US" sz="1400" b="1" i="1" dirty="0" err="1">
                  <a:solidFill>
                    <a:schemeClr val="bg2">
                      <a:lumMod val="25000"/>
                    </a:schemeClr>
                  </a:solidFill>
                  <a:latin typeface="Arial" panose="020B0604020202020204" pitchFamily="34" charset="0"/>
                  <a:cs typeface="Arial" panose="020B0604020202020204" pitchFamily="34" charset="0"/>
                </a:rPr>
                <a:t>жил</a:t>
              </a:r>
              <a:r>
                <a:rPr lang="en-US" sz="1400" b="1" i="1" dirty="0">
                  <a:solidFill>
                    <a:schemeClr val="bg2">
                      <a:lumMod val="25000"/>
                    </a:schemeClr>
                  </a:solidFill>
                  <a:latin typeface="Arial" panose="020B0604020202020204" pitchFamily="34" charset="0"/>
                  <a:cs typeface="Arial" panose="020B0604020202020204" pitchFamily="34" charset="0"/>
                </a:rPr>
                <a:t> </a:t>
              </a:r>
              <a:r>
                <a:rPr lang="en-US" sz="1400" b="1" i="1" dirty="0" err="1">
                  <a:solidFill>
                    <a:schemeClr val="bg2">
                      <a:lumMod val="25000"/>
                    </a:schemeClr>
                  </a:solidFill>
                  <a:latin typeface="Arial" panose="020B0604020202020204" pitchFamily="34" charset="0"/>
                  <a:cs typeface="Arial" panose="020B0604020202020204" pitchFamily="34" charset="0"/>
                </a:rPr>
                <a:t>хүртэл</a:t>
              </a:r>
              <a:r>
                <a:rPr lang="en-US" sz="1400" b="1" i="1" dirty="0">
                  <a:solidFill>
                    <a:schemeClr val="bg2">
                      <a:lumMod val="25000"/>
                    </a:schemeClr>
                  </a:solidFill>
                  <a:latin typeface="Arial" panose="020B0604020202020204" pitchFamily="34" charset="0"/>
                  <a:cs typeface="Arial" panose="020B0604020202020204" pitchFamily="34" charset="0"/>
                </a:rPr>
                <a:t> </a:t>
              </a:r>
              <a:r>
                <a:rPr lang="en-US" sz="1400" b="1" i="1" dirty="0" err="1">
                  <a:solidFill>
                    <a:schemeClr val="bg2">
                      <a:lumMod val="25000"/>
                    </a:schemeClr>
                  </a:solidFill>
                  <a:latin typeface="Arial" panose="020B0604020202020204" pitchFamily="34" charset="0"/>
                  <a:cs typeface="Arial" panose="020B0604020202020204" pitchFamily="34" charset="0"/>
                </a:rPr>
                <a:t>хугацаагаар</a:t>
              </a:r>
              <a:r>
                <a:rPr lang="en-US" sz="1400" b="1" i="1" dirty="0">
                  <a:solidFill>
                    <a:schemeClr val="bg2">
                      <a:lumMod val="25000"/>
                    </a:schemeClr>
                  </a:solidFill>
                  <a:latin typeface="Arial" panose="020B0604020202020204" pitchFamily="34" charset="0"/>
                  <a:cs typeface="Arial" panose="020B0604020202020204" pitchFamily="34" charset="0"/>
                </a:rPr>
                <a:t> хасаж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таван</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мянга</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дөрвөн</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зуун</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нэгжээс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хорин</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долоон</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нэгж</a:t>
              </a:r>
              <a:r>
                <a:rPr lang="mn-MN"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/5400-27000/-</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тэй</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тэнцэх</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хэмжээний</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төгрөгөөр</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торгох</a:t>
              </a:r>
              <a:endParaRPr lang="en-US" sz="1400" b="1" dirty="0">
                <a:solidFill>
                  <a:schemeClr val="bg2">
                    <a:lumMod val="25000"/>
                  </a:schemeClr>
                </a:solidFill>
                <a:latin typeface="Arial" panose="020B0604020202020204" pitchFamily="34" charset="0"/>
                <a:cs typeface="Arial" panose="020B0604020202020204" pitchFamily="34" charset="0"/>
              </a:endParaRPr>
            </a:p>
          </p:txBody>
        </p:sp>
        <p:sp>
          <p:nvSpPr>
            <p:cNvPr id="17" name="Flowchart: Alternate Process 16"/>
            <p:cNvSpPr/>
            <p:nvPr/>
          </p:nvSpPr>
          <p:spPr>
            <a:xfrm>
              <a:off x="9200046" y="4719990"/>
              <a:ext cx="2636810" cy="8692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t"/>
              <a:r>
                <a:rPr lang="en-US" sz="1400" b="1" i="1" dirty="0">
                  <a:solidFill>
                    <a:schemeClr val="bg2">
                      <a:lumMod val="25000"/>
                    </a:schemeClr>
                  </a:solidFill>
                  <a:latin typeface="Arial" panose="020B0604020202020204" pitchFamily="34" charset="0"/>
                  <a:cs typeface="Arial" panose="020B0604020202020204" pitchFamily="34" charset="0"/>
                </a:rPr>
                <a:t>эсхүл </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хоёр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найман</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жил</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mn-MN"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/2-8 жил/ </a:t>
              </a:r>
              <a:r>
                <a:rPr lang="en-US" sz="1400" b="1" i="1" dirty="0" err="1">
                  <a:solidFill>
                    <a:schemeClr val="bg2">
                      <a:lumMod val="25000"/>
                    </a:schemeClr>
                  </a:solidFill>
                  <a:latin typeface="Arial" panose="020B0604020202020204" pitchFamily="34" charset="0"/>
                  <a:cs typeface="Arial" panose="020B0604020202020204" pitchFamily="34" charset="0"/>
                </a:rPr>
                <a:t>хүртэл</a:t>
              </a:r>
              <a:r>
                <a:rPr lang="en-US" sz="1400" b="1" i="1" dirty="0">
                  <a:solidFill>
                    <a:schemeClr val="bg2">
                      <a:lumMod val="25000"/>
                    </a:schemeClr>
                  </a:solidFill>
                  <a:latin typeface="Arial" panose="020B0604020202020204" pitchFamily="34" charset="0"/>
                  <a:cs typeface="Arial" panose="020B0604020202020204" pitchFamily="34" charset="0"/>
                </a:rPr>
                <a:t> </a:t>
              </a:r>
              <a:r>
                <a:rPr lang="en-US" sz="1400" b="1" i="1" dirty="0" err="1">
                  <a:solidFill>
                    <a:schemeClr val="bg2">
                      <a:lumMod val="25000"/>
                    </a:schemeClr>
                  </a:solidFill>
                  <a:latin typeface="Arial" panose="020B0604020202020204" pitchFamily="34" charset="0"/>
                  <a:cs typeface="Arial" panose="020B0604020202020204" pitchFamily="34" charset="0"/>
                </a:rPr>
                <a:t>хугацаагаар</a:t>
              </a:r>
              <a:r>
                <a:rPr lang="en-US" sz="1400" b="1" i="1" dirty="0">
                  <a:solidFill>
                    <a:schemeClr val="bg2">
                      <a:lumMod val="25000"/>
                    </a:schemeClr>
                  </a:solidFill>
                  <a:latin typeface="Arial" panose="020B0604020202020204" pitchFamily="34" charset="0"/>
                  <a:cs typeface="Arial" panose="020B0604020202020204" pitchFamily="34" charset="0"/>
                </a:rPr>
                <a:t> </a:t>
              </a:r>
              <a:r>
                <a:rPr lang="en-US" sz="1400" b="1" i="1" dirty="0" err="1">
                  <a:solidFill>
                    <a:schemeClr val="bg2">
                      <a:lumMod val="25000"/>
                    </a:schemeClr>
                  </a:solidFill>
                  <a:latin typeface="Arial" panose="020B0604020202020204" pitchFamily="34" charset="0"/>
                  <a:cs typeface="Arial" panose="020B0604020202020204" pitchFamily="34" charset="0"/>
                </a:rPr>
                <a:t>хорих</a:t>
              </a:r>
              <a:r>
                <a:rPr lang="en-US" sz="1400" b="1" i="1" dirty="0">
                  <a:solidFill>
                    <a:schemeClr val="bg2">
                      <a:lumMod val="25000"/>
                    </a:schemeClr>
                  </a:solidFill>
                  <a:latin typeface="Arial" panose="020B0604020202020204" pitchFamily="34" charset="0"/>
                  <a:cs typeface="Arial" panose="020B0604020202020204" pitchFamily="34" charset="0"/>
                </a:rPr>
                <a:t> </a:t>
              </a:r>
              <a:r>
                <a:rPr lang="en-US" sz="1400" b="1" i="1" dirty="0" err="1">
                  <a:solidFill>
                    <a:schemeClr val="bg2">
                      <a:lumMod val="25000"/>
                    </a:schemeClr>
                  </a:solidFill>
                  <a:latin typeface="Arial" panose="020B0604020202020204" pitchFamily="34" charset="0"/>
                  <a:cs typeface="Arial" panose="020B0604020202020204" pitchFamily="34" charset="0"/>
                </a:rPr>
                <a:t>ял</a:t>
              </a:r>
              <a:r>
                <a:rPr lang="en-US" sz="1400" b="1" i="1" dirty="0">
                  <a:solidFill>
                    <a:schemeClr val="bg2">
                      <a:lumMod val="25000"/>
                    </a:schemeClr>
                  </a:solidFill>
                  <a:latin typeface="Arial" panose="020B0604020202020204" pitchFamily="34" charset="0"/>
                  <a:cs typeface="Arial" panose="020B0604020202020204" pitchFamily="34" charset="0"/>
                </a:rPr>
                <a:t> </a:t>
              </a:r>
              <a:r>
                <a:rPr lang="en-US" sz="1400" b="1" i="1" dirty="0" err="1">
                  <a:solidFill>
                    <a:schemeClr val="bg2">
                      <a:lumMod val="25000"/>
                    </a:schemeClr>
                  </a:solidFill>
                  <a:latin typeface="Arial" panose="020B0604020202020204" pitchFamily="34" charset="0"/>
                  <a:cs typeface="Arial" panose="020B0604020202020204" pitchFamily="34" charset="0"/>
                </a:rPr>
                <a:t>шийтгэнэ</a:t>
              </a:r>
              <a:r>
                <a:rPr lang="en-US" sz="1400" b="1" i="1" dirty="0">
                  <a:solidFill>
                    <a:schemeClr val="bg2">
                      <a:lumMod val="25000"/>
                    </a:schemeClr>
                  </a:solidFill>
                  <a:latin typeface="Arial" panose="020B0604020202020204" pitchFamily="34" charset="0"/>
                  <a:cs typeface="Arial" panose="020B0604020202020204" pitchFamily="34" charset="0"/>
                </a:rPr>
                <a:t>.</a:t>
              </a:r>
              <a:endParaRPr lang="en-US" sz="1400" b="1" dirty="0">
                <a:solidFill>
                  <a:schemeClr val="bg2">
                    <a:lumMod val="25000"/>
                  </a:schemeClr>
                </a:solidFill>
                <a:latin typeface="Arial" panose="020B0604020202020204" pitchFamily="34" charset="0"/>
                <a:cs typeface="Arial" panose="020B0604020202020204" pitchFamily="34" charset="0"/>
              </a:endParaRPr>
            </a:p>
          </p:txBody>
        </p:sp>
        <p:sp>
          <p:nvSpPr>
            <p:cNvPr id="18" name="Flowchart: Alternate Process 17"/>
            <p:cNvSpPr/>
            <p:nvPr/>
          </p:nvSpPr>
          <p:spPr>
            <a:xfrm>
              <a:off x="7594333" y="3845456"/>
              <a:ext cx="1181609"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Авсан бол </a:t>
              </a:r>
              <a:endParaRPr lang="en-US" sz="1400" b="1" dirty="0"/>
            </a:p>
          </p:txBody>
        </p:sp>
        <p:sp>
          <p:nvSpPr>
            <p:cNvPr id="19" name="Flowchart: Alternate Process 18"/>
            <p:cNvSpPr/>
            <p:nvPr/>
          </p:nvSpPr>
          <p:spPr>
            <a:xfrm>
              <a:off x="7564896" y="3171267"/>
              <a:ext cx="1211046"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Шаардсан бол</a:t>
              </a:r>
              <a:endParaRPr lang="en-US" sz="1400" b="1" dirty="0"/>
            </a:p>
          </p:txBody>
        </p:sp>
        <p:sp>
          <p:nvSpPr>
            <p:cNvPr id="20" name="Flowchart: Alternate Process 19"/>
            <p:cNvSpPr/>
            <p:nvPr/>
          </p:nvSpPr>
          <p:spPr>
            <a:xfrm>
              <a:off x="9145479" y="3710266"/>
              <a:ext cx="2691377" cy="8692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t"/>
              <a:r>
                <a:rPr lang="en-US" sz="1400" b="1" i="1" dirty="0">
                  <a:solidFill>
                    <a:schemeClr val="bg2">
                      <a:lumMod val="25000"/>
                    </a:schemeClr>
                  </a:solidFill>
                  <a:latin typeface="Arial" panose="020B0604020202020204" pitchFamily="34" charset="0"/>
                  <a:cs typeface="Arial" panose="020B0604020202020204" pitchFamily="34" charset="0"/>
                </a:rPr>
                <a:t>эсхүл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нэг</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таван</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жил</a:t>
              </a:r>
              <a:r>
                <a:rPr lang="en-US"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хүртэл</a:t>
              </a:r>
              <a:r>
                <a:rPr lang="mn-MN" sz="1400" b="1" i="1" dirty="0">
                  <a:solidFill>
                    <a:schemeClr val="bg2">
                      <a:lumMod val="25000"/>
                    </a:schemeClr>
                  </a:solidFill>
                  <a:latin typeface="Arial" panose="020B0604020202020204" pitchFamily="34" charset="0"/>
                  <a:ea typeface="Times New Roman" panose="02020603050405020304" pitchFamily="18" charset="0"/>
                  <a:cs typeface="Times New Roman" panose="02020603050405020304" pitchFamily="18" charset="0"/>
                </a:rPr>
                <a:t> /1</a:t>
              </a:r>
              <a:r>
                <a:rPr lang="mn-MN" sz="1400" b="1" i="1" dirty="0">
                  <a:solidFill>
                    <a:schemeClr val="bg2">
                      <a:lumMod val="25000"/>
                    </a:schemeClr>
                  </a:solidFill>
                  <a:latin typeface="Arial" panose="020B0604020202020204" pitchFamily="34" charset="0"/>
                  <a:cs typeface="Arial" panose="020B0604020202020204" pitchFamily="34" charset="0"/>
                </a:rPr>
                <a:t>-5 жил/ </a:t>
              </a:r>
              <a:r>
                <a:rPr lang="en-US" sz="1400" b="1" i="1" dirty="0" err="1">
                  <a:solidFill>
                    <a:schemeClr val="bg2">
                      <a:lumMod val="25000"/>
                    </a:schemeClr>
                  </a:solidFill>
                  <a:latin typeface="Arial" panose="020B0604020202020204" pitchFamily="34" charset="0"/>
                  <a:cs typeface="Arial" panose="020B0604020202020204" pitchFamily="34" charset="0"/>
                </a:rPr>
                <a:t>хугацаагаар</a:t>
              </a:r>
              <a:r>
                <a:rPr lang="en-US" sz="1400" b="1" i="1" dirty="0">
                  <a:solidFill>
                    <a:schemeClr val="bg2">
                      <a:lumMod val="25000"/>
                    </a:schemeClr>
                  </a:solidFill>
                  <a:latin typeface="Arial" panose="020B0604020202020204" pitchFamily="34" charset="0"/>
                  <a:cs typeface="Arial" panose="020B0604020202020204" pitchFamily="34" charset="0"/>
                </a:rPr>
                <a:t> </a:t>
              </a:r>
              <a:r>
                <a:rPr lang="en-US" sz="1400" b="1" i="1" dirty="0" err="1">
                  <a:solidFill>
                    <a:schemeClr val="bg2">
                      <a:lumMod val="25000"/>
                    </a:schemeClr>
                  </a:solidFill>
                  <a:latin typeface="Arial" panose="020B0604020202020204" pitchFamily="34" charset="0"/>
                  <a:cs typeface="Arial" panose="020B0604020202020204" pitchFamily="34" charset="0"/>
                </a:rPr>
                <a:t>зорчих</a:t>
              </a:r>
              <a:r>
                <a:rPr lang="en-US" sz="1400" b="1" i="1" dirty="0">
                  <a:solidFill>
                    <a:schemeClr val="bg2">
                      <a:lumMod val="25000"/>
                    </a:schemeClr>
                  </a:solidFill>
                  <a:latin typeface="Arial" panose="020B0604020202020204" pitchFamily="34" charset="0"/>
                  <a:cs typeface="Arial" panose="020B0604020202020204" pitchFamily="34" charset="0"/>
                </a:rPr>
                <a:t> </a:t>
              </a:r>
              <a:r>
                <a:rPr lang="en-US" sz="1400" b="1" i="1" dirty="0" err="1">
                  <a:solidFill>
                    <a:schemeClr val="bg2">
                      <a:lumMod val="25000"/>
                    </a:schemeClr>
                  </a:solidFill>
                  <a:latin typeface="Arial" panose="020B0604020202020204" pitchFamily="34" charset="0"/>
                  <a:cs typeface="Arial" panose="020B0604020202020204" pitchFamily="34" charset="0"/>
                </a:rPr>
                <a:t>эрхийг</a:t>
              </a:r>
              <a:r>
                <a:rPr lang="en-US" sz="1400" b="1" i="1" dirty="0">
                  <a:solidFill>
                    <a:schemeClr val="bg2">
                      <a:lumMod val="25000"/>
                    </a:schemeClr>
                  </a:solidFill>
                  <a:latin typeface="Arial" panose="020B0604020202020204" pitchFamily="34" charset="0"/>
                  <a:cs typeface="Arial" panose="020B0604020202020204" pitchFamily="34" charset="0"/>
                </a:rPr>
                <a:t> </a:t>
              </a:r>
              <a:r>
                <a:rPr lang="en-US" sz="1400" b="1" i="1" dirty="0" err="1">
                  <a:solidFill>
                    <a:schemeClr val="bg2">
                      <a:lumMod val="25000"/>
                    </a:schemeClr>
                  </a:solidFill>
                  <a:latin typeface="Arial" panose="020B0604020202020204" pitchFamily="34" charset="0"/>
                  <a:cs typeface="Arial" panose="020B0604020202020204" pitchFamily="34" charset="0"/>
                </a:rPr>
                <a:t>хязгаарлах</a:t>
              </a:r>
              <a:r>
                <a:rPr lang="en-US" sz="1400" b="1" i="1" dirty="0">
                  <a:solidFill>
                    <a:schemeClr val="bg2">
                      <a:lumMod val="25000"/>
                    </a:schemeClr>
                  </a:solidFill>
                  <a:latin typeface="Arial" panose="020B0604020202020204" pitchFamily="34" charset="0"/>
                  <a:cs typeface="Arial" panose="020B0604020202020204" pitchFamily="34" charset="0"/>
                </a:rPr>
                <a:t>.</a:t>
              </a:r>
              <a:endParaRPr lang="en-US" sz="1400" b="1" dirty="0">
                <a:solidFill>
                  <a:schemeClr val="bg2">
                    <a:lumMod val="25000"/>
                  </a:schemeClr>
                </a:solidFill>
                <a:latin typeface="Arial" panose="020B0604020202020204" pitchFamily="34" charset="0"/>
                <a:cs typeface="Arial" panose="020B0604020202020204" pitchFamily="34" charset="0"/>
              </a:endParaRPr>
            </a:p>
          </p:txBody>
        </p:sp>
        <p:sp>
          <p:nvSpPr>
            <p:cNvPr id="23" name="Flowchart: Alternate Process 22"/>
            <p:cNvSpPr/>
            <p:nvPr/>
          </p:nvSpPr>
          <p:spPr>
            <a:xfrm>
              <a:off x="369993" y="2777766"/>
              <a:ext cx="1438946" cy="2045114"/>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Нийтийн </a:t>
              </a:r>
              <a:r>
                <a:rPr lang="en-US" sz="14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4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тушаалтан</a:t>
              </a:r>
              <a:endParaRPr lang="en-US" sz="1400" b="1" dirty="0">
                <a:latin typeface="Arial" panose="020B0604020202020204" pitchFamily="34" charset="0"/>
                <a:cs typeface="Arial" panose="020B0604020202020204" pitchFamily="34" charset="0"/>
              </a:endParaRPr>
            </a:p>
          </p:txBody>
        </p:sp>
      </p:grpSp>
      <p:sp>
        <p:nvSpPr>
          <p:cNvPr id="21" name="Left Arrow 20"/>
          <p:cNvSpPr/>
          <p:nvPr/>
        </p:nvSpPr>
        <p:spPr>
          <a:xfrm rot="10800000">
            <a:off x="2132167" y="3669582"/>
            <a:ext cx="266272" cy="2713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60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22.4 </a:t>
            </a:r>
            <a:r>
              <a:rPr lang="en-US" sz="3600" b="1" dirty="0" err="1">
                <a:latin typeface="Arial" panose="020B0604020202020204" pitchFamily="34" charset="0"/>
                <a:cs typeface="Arial" panose="020B0604020202020204" pitchFamily="34" charset="0"/>
              </a:rPr>
              <a:t>дүгээр</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зүйл.Хахууль</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авах</a:t>
            </a:r>
            <a:r>
              <a:rPr lang="mn-MN" sz="3600" b="1" dirty="0">
                <a:latin typeface="Arial" panose="020B0604020202020204" pitchFamily="34" charset="0"/>
                <a:cs typeface="Arial" panose="020B0604020202020204" pitchFamily="34" charset="0"/>
              </a:rPr>
              <a:t> /3 дахь хэсэг/</a:t>
            </a:r>
            <a:endParaRPr lang="en-US" sz="3600" dirty="0"/>
          </a:p>
        </p:txBody>
      </p:sp>
      <p:grpSp>
        <p:nvGrpSpPr>
          <p:cNvPr id="24" name="Group 23"/>
          <p:cNvGrpSpPr/>
          <p:nvPr/>
        </p:nvGrpSpPr>
        <p:grpSpPr>
          <a:xfrm>
            <a:off x="979090" y="1681503"/>
            <a:ext cx="10233819" cy="4299913"/>
            <a:chOff x="890639" y="1740123"/>
            <a:chExt cx="10233819" cy="4299913"/>
          </a:xfrm>
        </p:grpSpPr>
        <p:sp>
          <p:nvSpPr>
            <p:cNvPr id="6" name="Flowchart: Alternate Process 5"/>
            <p:cNvSpPr/>
            <p:nvPr/>
          </p:nvSpPr>
          <p:spPr>
            <a:xfrm>
              <a:off x="2624028" y="2812671"/>
              <a:ext cx="1453360" cy="9970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i="1" dirty="0">
                  <a:solidFill>
                    <a:srgbClr val="333333"/>
                  </a:solidFill>
                  <a:latin typeface="Arial" panose="020B0604020202020204" pitchFamily="34" charset="0"/>
                </a:rPr>
                <a:t>албаны чиг үүргээ хэрэгжүүлээгүйн хариуд</a:t>
              </a:r>
              <a:endParaRPr lang="en-US" sz="1400" b="1" dirty="0"/>
            </a:p>
          </p:txBody>
        </p:sp>
        <p:sp>
          <p:nvSpPr>
            <p:cNvPr id="7" name="Flowchart: Alternate Process 6"/>
            <p:cNvSpPr/>
            <p:nvPr/>
          </p:nvSpPr>
          <p:spPr>
            <a:xfrm>
              <a:off x="2651557" y="3981626"/>
              <a:ext cx="1425831" cy="60573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b="1" i="1" dirty="0">
                  <a:solidFill>
                    <a:srgbClr val="333333"/>
                  </a:solidFill>
                  <a:latin typeface="Arial" panose="020B0604020202020204" pitchFamily="34" charset="0"/>
                </a:rPr>
                <a:t>эсхүл хэрэгжүүлэхгүй байхын тулд </a:t>
              </a:r>
              <a:endParaRPr lang="en-US" sz="1100" b="1" dirty="0">
                <a:latin typeface="Arial" panose="020B0604020202020204" pitchFamily="34" charset="0"/>
                <a:cs typeface="Arial" panose="020B0604020202020204" pitchFamily="34" charset="0"/>
              </a:endParaRPr>
            </a:p>
          </p:txBody>
        </p:sp>
        <p:sp>
          <p:nvSpPr>
            <p:cNvPr id="8" name="Flowchart: Alternate Process 7"/>
            <p:cNvSpPr/>
            <p:nvPr/>
          </p:nvSpPr>
          <p:spPr>
            <a:xfrm>
              <a:off x="4461034" y="3403126"/>
              <a:ext cx="913143" cy="4682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шууд</a:t>
              </a:r>
              <a:endParaRPr lang="en-US" sz="1400" b="1" dirty="0">
                <a:latin typeface="Arial" panose="020B0604020202020204" pitchFamily="34" charset="0"/>
                <a:cs typeface="Arial" panose="020B0604020202020204" pitchFamily="34" charset="0"/>
              </a:endParaRPr>
            </a:p>
          </p:txBody>
        </p:sp>
        <p:sp>
          <p:nvSpPr>
            <p:cNvPr id="9" name="Flowchart: Alternate Process 8"/>
            <p:cNvSpPr/>
            <p:nvPr/>
          </p:nvSpPr>
          <p:spPr>
            <a:xfrm>
              <a:off x="4466159" y="4436762"/>
              <a:ext cx="1002725" cy="99317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cs typeface="Arial" panose="020B0604020202020204" pitchFamily="34" charset="0"/>
                </a:rPr>
                <a:t>эсхүл бусдаардамжуулан</a:t>
              </a:r>
              <a:endParaRPr lang="en-US" sz="1400" b="1" dirty="0">
                <a:latin typeface="Arial" panose="020B0604020202020204" pitchFamily="34" charset="0"/>
                <a:cs typeface="Arial" panose="020B0604020202020204" pitchFamily="34" charset="0"/>
              </a:endParaRPr>
            </a:p>
          </p:txBody>
        </p:sp>
        <p:sp>
          <p:nvSpPr>
            <p:cNvPr id="10" name="Flowchart: Alternate Process 9"/>
            <p:cNvSpPr/>
            <p:nvPr/>
          </p:nvSpPr>
          <p:spPr>
            <a:xfrm>
              <a:off x="5814352" y="3606085"/>
              <a:ext cx="889744" cy="12233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tx1"/>
                  </a:solidFill>
                </a:rPr>
                <a:t>Хахууль өгөхийг </a:t>
              </a:r>
              <a:endParaRPr lang="en-US" sz="1400" b="1" dirty="0">
                <a:solidFill>
                  <a:schemeClr val="tx1"/>
                </a:solidFill>
              </a:endParaRPr>
            </a:p>
          </p:txBody>
        </p:sp>
        <p:sp>
          <p:nvSpPr>
            <p:cNvPr id="11" name="Flowchart: Alternate Process 10"/>
            <p:cNvSpPr/>
            <p:nvPr/>
          </p:nvSpPr>
          <p:spPr>
            <a:xfrm>
              <a:off x="890639" y="3249410"/>
              <a:ext cx="1482932" cy="2045114"/>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Хахууль өгөгчийн ашиг сонирхлын үүднээс </a:t>
              </a:r>
              <a:endParaRPr lang="en-US" sz="1400" b="1" dirty="0">
                <a:latin typeface="Arial" panose="020B0604020202020204" pitchFamily="34" charset="0"/>
                <a:cs typeface="Arial" panose="020B0604020202020204" pitchFamily="34" charset="0"/>
              </a:endParaRPr>
            </a:p>
          </p:txBody>
        </p:sp>
        <p:sp>
          <p:nvSpPr>
            <p:cNvPr id="12" name="Left Arrow 11"/>
            <p:cNvSpPr/>
            <p:nvPr/>
          </p:nvSpPr>
          <p:spPr>
            <a:xfrm rot="10800000">
              <a:off x="2403875" y="4153301"/>
              <a:ext cx="213258" cy="3137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e 12"/>
            <p:cNvSpPr/>
            <p:nvPr/>
          </p:nvSpPr>
          <p:spPr>
            <a:xfrm>
              <a:off x="4141738" y="2786261"/>
              <a:ext cx="363477" cy="286296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ight Brace 13"/>
            <p:cNvSpPr/>
            <p:nvPr/>
          </p:nvSpPr>
          <p:spPr>
            <a:xfrm>
              <a:off x="5374177" y="3249410"/>
              <a:ext cx="317109" cy="230523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Right Brace 14"/>
            <p:cNvSpPr/>
            <p:nvPr/>
          </p:nvSpPr>
          <p:spPr>
            <a:xfrm>
              <a:off x="8016090" y="3311181"/>
              <a:ext cx="332564" cy="1921572"/>
            </a:xfrm>
            <a:prstGeom prst="rightBrace">
              <a:avLst>
                <a:gd name="adj1" fmla="val 8333"/>
                <a:gd name="adj2" fmla="val 489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Flowchart: Alternate Process 15"/>
            <p:cNvSpPr/>
            <p:nvPr/>
          </p:nvSpPr>
          <p:spPr>
            <a:xfrm>
              <a:off x="8309455" y="1740123"/>
              <a:ext cx="2767549" cy="227007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i="1" dirty="0">
                  <a:solidFill>
                    <a:schemeClr val="tx1"/>
                  </a:solidFill>
                  <a:latin typeface="Arial" panose="020B0604020202020204" pitchFamily="34" charset="0"/>
                  <a:cs typeface="Arial" panose="020B0604020202020204" pitchFamily="34" charset="0"/>
                </a:rPr>
                <a:t>нийтийн </a:t>
              </a:r>
              <a:r>
                <a:rPr lang="en-US" sz="1400" b="1" i="1" dirty="0" err="1">
                  <a:solidFill>
                    <a:schemeClr val="tx1"/>
                  </a:solidFill>
                  <a:latin typeface="Arial" panose="020B0604020202020204" pitchFamily="34" charset="0"/>
                  <a:cs typeface="Arial" panose="020B0604020202020204" pitchFamily="34" charset="0"/>
                </a:rPr>
                <a:t>албанд</a:t>
              </a:r>
              <a:r>
                <a:rPr lang="en-US" sz="1400" b="1" i="1" dirty="0">
                  <a:solidFill>
                    <a:schemeClr val="tx1"/>
                  </a:solidFill>
                  <a:latin typeface="Arial" panose="020B0604020202020204" pitchFamily="34" charset="0"/>
                  <a:cs typeface="Arial" panose="020B0604020202020204" pitchFamily="34" charset="0"/>
                </a:rPr>
                <a:t> томилогдох </a:t>
              </a:r>
              <a:r>
                <a:rPr lang="en-US" sz="1400" b="1" i="1" dirty="0" err="1">
                  <a:solidFill>
                    <a:schemeClr val="tx1"/>
                  </a:solidFill>
                  <a:latin typeface="Arial" panose="020B0604020202020204" pitchFamily="34" charset="0"/>
                  <a:cs typeface="Arial" panose="020B0604020202020204" pitchFamily="34" charset="0"/>
                </a:rPr>
                <a:t>эрхийг</a:t>
              </a:r>
              <a:r>
                <a:rPr lang="en-US" sz="1400" b="1" i="1" dirty="0">
                  <a:solidFill>
                    <a:schemeClr val="tx1"/>
                  </a:solidFill>
                  <a:latin typeface="Arial" panose="020B0604020202020204" pitchFamily="34" charset="0"/>
                  <a:cs typeface="Arial" panose="020B0604020202020204" pitchFamily="34" charset="0"/>
                </a:rPr>
                <a:t> хоёр </a:t>
              </a:r>
              <a:r>
                <a:rPr lang="en-US" sz="1400" b="1" i="1" dirty="0" err="1">
                  <a:solidFill>
                    <a:schemeClr val="tx1"/>
                  </a:solidFill>
                  <a:latin typeface="Arial" panose="020B0604020202020204" pitchFamily="34" charset="0"/>
                  <a:cs typeface="Arial" panose="020B0604020202020204" pitchFamily="34" charset="0"/>
                </a:rPr>
                <a:t>жилээс</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таван</a:t>
              </a:r>
              <a:r>
                <a:rPr lang="en-US" sz="1400" b="1" i="1" dirty="0">
                  <a:solidFill>
                    <a:schemeClr val="tx1"/>
                  </a:solidFill>
                  <a:latin typeface="Arial" panose="020B0604020202020204" pitchFamily="34" charset="0"/>
                  <a:cs typeface="Arial" panose="020B0604020202020204" pitchFamily="34" charset="0"/>
                </a:rPr>
                <a:t> </a:t>
              </a:r>
              <a:r>
                <a:rPr lang="mn-MN" sz="1400" b="1" i="1" dirty="0">
                  <a:solidFill>
                    <a:schemeClr val="tx1"/>
                  </a:solidFill>
                  <a:latin typeface="Arial" panose="020B0604020202020204" pitchFamily="34" charset="0"/>
                  <a:cs typeface="Arial" panose="020B0604020202020204" pitchFamily="34" charset="0"/>
                </a:rPr>
                <a:t>/2-5/ </a:t>
              </a:r>
              <a:r>
                <a:rPr lang="en-US" sz="1400" b="1" i="1" dirty="0" err="1">
                  <a:solidFill>
                    <a:schemeClr val="tx1"/>
                  </a:solidFill>
                  <a:latin typeface="Arial" panose="020B0604020202020204" pitchFamily="34" charset="0"/>
                  <a:cs typeface="Arial" panose="020B0604020202020204" pitchFamily="34" charset="0"/>
                </a:rPr>
                <a:t>жил</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хүртэл</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хугацаагаар</a:t>
              </a:r>
              <a:r>
                <a:rPr lang="en-US" sz="1400" b="1" i="1" dirty="0">
                  <a:solidFill>
                    <a:schemeClr val="tx1"/>
                  </a:solidFill>
                  <a:latin typeface="Arial" panose="020B0604020202020204" pitchFamily="34" charset="0"/>
                  <a:cs typeface="Arial" panose="020B0604020202020204" pitchFamily="34" charset="0"/>
                </a:rPr>
                <a:t> хасаж </a:t>
              </a:r>
              <a:r>
                <a:rPr lang="mn-MN"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хоёр мянга долоон зуун </a:t>
              </a:r>
              <a:r>
                <a:rPr lang="en-US"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нэгжээс </a:t>
              </a:r>
              <a:r>
                <a:rPr lang="mn-MN"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арван дөрвөн</a:t>
              </a:r>
              <a:r>
                <a:rPr lang="en-US"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нэгж</a:t>
              </a:r>
              <a:r>
                <a:rPr lang="mn-MN"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/2700-14000/-</a:t>
              </a:r>
              <a:r>
                <a:rPr lang="en-US" sz="1400" b="1"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тэй</a:t>
              </a:r>
              <a:r>
                <a:rPr lang="en-US"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тэнцэх</a:t>
              </a:r>
              <a:r>
                <a:rPr lang="en-US"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хэмжээний</a:t>
              </a:r>
              <a:r>
                <a:rPr lang="en-US"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төгрөгөөр</a:t>
              </a:r>
              <a:r>
                <a:rPr lang="en-US"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торгох</a:t>
              </a:r>
              <a:endParaRPr lang="en-US" sz="1400" b="1" dirty="0">
                <a:solidFill>
                  <a:schemeClr val="tx1"/>
                </a:solidFill>
                <a:latin typeface="Arial" panose="020B0604020202020204" pitchFamily="34" charset="0"/>
                <a:cs typeface="Arial" panose="020B0604020202020204" pitchFamily="34" charset="0"/>
              </a:endParaRPr>
            </a:p>
          </p:txBody>
        </p:sp>
        <p:sp>
          <p:nvSpPr>
            <p:cNvPr id="17" name="Flowchart: Alternate Process 16"/>
            <p:cNvSpPr/>
            <p:nvPr/>
          </p:nvSpPr>
          <p:spPr>
            <a:xfrm>
              <a:off x="8440194" y="5170751"/>
              <a:ext cx="2658416" cy="8692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t"/>
              <a:r>
                <a:rPr lang="en-US" sz="1400" b="1" i="1" dirty="0">
                  <a:solidFill>
                    <a:schemeClr val="tx1"/>
                  </a:solidFill>
                  <a:latin typeface="Arial" panose="020B0604020202020204" pitchFamily="34" charset="0"/>
                  <a:cs typeface="Arial" panose="020B0604020202020204" pitchFamily="34" charset="0"/>
                </a:rPr>
                <a:t>эсхүл </a:t>
              </a:r>
              <a:r>
                <a:rPr lang="en-US"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6</a:t>
              </a:r>
              <a:r>
                <a:rPr lang="mn-MN"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сараас 3 жил хүртэл </a:t>
              </a:r>
              <a:r>
                <a:rPr lang="en-US" sz="1400" b="1" i="1" dirty="0" err="1">
                  <a:solidFill>
                    <a:schemeClr val="tx1"/>
                  </a:solidFill>
                  <a:latin typeface="Arial" panose="020B0604020202020204" pitchFamily="34" charset="0"/>
                  <a:cs typeface="Arial" panose="020B0604020202020204" pitchFamily="34" charset="0"/>
                </a:rPr>
                <a:t>хугацаагаар</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хорих</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ял</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шийтгэнэ</a:t>
              </a:r>
              <a:r>
                <a:rPr lang="en-US" sz="1400" b="1" i="1" dirty="0">
                  <a:solidFill>
                    <a:schemeClr val="tx1"/>
                  </a:solidFill>
                  <a:latin typeface="Arial" panose="020B0604020202020204" pitchFamily="34" charset="0"/>
                  <a:cs typeface="Arial" panose="020B0604020202020204" pitchFamily="34" charset="0"/>
                </a:rPr>
                <a:t>.</a:t>
              </a:r>
              <a:endParaRPr lang="en-US" sz="1400" b="1" dirty="0">
                <a:solidFill>
                  <a:schemeClr val="tx1"/>
                </a:solidFill>
                <a:latin typeface="Arial" panose="020B0604020202020204" pitchFamily="34" charset="0"/>
                <a:cs typeface="Arial" panose="020B0604020202020204" pitchFamily="34" charset="0"/>
              </a:endParaRPr>
            </a:p>
          </p:txBody>
        </p:sp>
        <p:sp>
          <p:nvSpPr>
            <p:cNvPr id="18" name="Flowchart: Alternate Process 17"/>
            <p:cNvSpPr/>
            <p:nvPr/>
          </p:nvSpPr>
          <p:spPr>
            <a:xfrm>
              <a:off x="6834481" y="4296217"/>
              <a:ext cx="1181609"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авсан</a:t>
              </a:r>
              <a:endParaRPr lang="en-US" sz="1400" b="1" dirty="0"/>
            </a:p>
          </p:txBody>
        </p:sp>
        <p:sp>
          <p:nvSpPr>
            <p:cNvPr id="19" name="Flowchart: Alternate Process 18"/>
            <p:cNvSpPr/>
            <p:nvPr/>
          </p:nvSpPr>
          <p:spPr>
            <a:xfrm>
              <a:off x="6805044" y="3622028"/>
              <a:ext cx="1211046"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шаардсан</a:t>
              </a:r>
              <a:endParaRPr lang="en-US" sz="1400" b="1" dirty="0"/>
            </a:p>
          </p:txBody>
        </p:sp>
        <p:sp>
          <p:nvSpPr>
            <p:cNvPr id="20" name="Flowchart: Alternate Process 19"/>
            <p:cNvSpPr/>
            <p:nvPr/>
          </p:nvSpPr>
          <p:spPr>
            <a:xfrm>
              <a:off x="8385627" y="4161027"/>
              <a:ext cx="2738831" cy="8692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t"/>
              <a:r>
                <a:rPr lang="en-US" sz="1400" b="1" i="1" dirty="0">
                  <a:solidFill>
                    <a:schemeClr val="tx1"/>
                  </a:solidFill>
                  <a:latin typeface="Arial" panose="020B0604020202020204" pitchFamily="34" charset="0"/>
                  <a:cs typeface="Arial" panose="020B0604020202020204" pitchFamily="34" charset="0"/>
                </a:rPr>
                <a:t>эсхүл </a:t>
              </a:r>
              <a:r>
                <a:rPr lang="mn-MN"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6 сараас гурван </a:t>
              </a:r>
              <a:r>
                <a:rPr lang="en-US" sz="1400" b="1"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жил</a:t>
              </a:r>
              <a:r>
                <a:rPr lang="en-US"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хүртэл</a:t>
              </a:r>
              <a:r>
                <a:rPr lang="mn-MN"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/6 сар-3 </a:t>
              </a:r>
              <a:r>
                <a:rPr lang="mn-MN" sz="1400" b="1" i="1" dirty="0">
                  <a:solidFill>
                    <a:schemeClr val="tx1"/>
                  </a:solidFill>
                  <a:latin typeface="Arial" panose="020B0604020202020204" pitchFamily="34" charset="0"/>
                  <a:cs typeface="Arial" panose="020B0604020202020204" pitchFamily="34" charset="0"/>
                </a:rPr>
                <a:t>жил/ </a:t>
              </a:r>
              <a:r>
                <a:rPr lang="en-US" sz="1400" b="1" i="1" dirty="0" err="1">
                  <a:solidFill>
                    <a:schemeClr val="tx1"/>
                  </a:solidFill>
                  <a:latin typeface="Arial" panose="020B0604020202020204" pitchFamily="34" charset="0"/>
                  <a:cs typeface="Arial" panose="020B0604020202020204" pitchFamily="34" charset="0"/>
                </a:rPr>
                <a:t>хугацаагаар</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зорчих</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эрхийг</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хязгаарлах</a:t>
              </a:r>
              <a:r>
                <a:rPr lang="en-US" sz="1400" b="1" i="1" dirty="0">
                  <a:solidFill>
                    <a:schemeClr val="tx1"/>
                  </a:solidFill>
                  <a:latin typeface="Arial" panose="020B0604020202020204" pitchFamily="34" charset="0"/>
                  <a:cs typeface="Arial" panose="020B0604020202020204" pitchFamily="34" charset="0"/>
                </a:rPr>
                <a:t>.</a:t>
              </a:r>
              <a:endParaRPr lang="en-US" sz="1400" b="1" dirty="0">
                <a:solidFill>
                  <a:schemeClr val="tx1"/>
                </a:solidFill>
                <a:latin typeface="Arial" panose="020B0604020202020204" pitchFamily="34" charset="0"/>
                <a:cs typeface="Arial" panose="020B0604020202020204" pitchFamily="34" charset="0"/>
              </a:endParaRPr>
            </a:p>
          </p:txBody>
        </p:sp>
        <p:sp>
          <p:nvSpPr>
            <p:cNvPr id="23" name="Flowchart: Alternate Process 22"/>
            <p:cNvSpPr/>
            <p:nvPr/>
          </p:nvSpPr>
          <p:spPr>
            <a:xfrm>
              <a:off x="2678934" y="4705690"/>
              <a:ext cx="1425831" cy="84895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гүйцэтгэх</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ёсгүй</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үйлдлийг</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хийсэн</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эсхүл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хийхийн</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тулд</a:t>
              </a:r>
              <a:endParaRPr lang="en-US" sz="11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4791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22.4 </a:t>
            </a:r>
            <a:r>
              <a:rPr lang="en-US" sz="3600" b="1" dirty="0" err="1">
                <a:latin typeface="Arial" panose="020B0604020202020204" pitchFamily="34" charset="0"/>
                <a:cs typeface="Arial" panose="020B0604020202020204" pitchFamily="34" charset="0"/>
              </a:rPr>
              <a:t>дүгээр</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зүйл.Хахууль</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авах</a:t>
            </a:r>
            <a:r>
              <a:rPr lang="mn-MN" sz="3600" b="1" dirty="0">
                <a:latin typeface="Arial" panose="020B0604020202020204" pitchFamily="34" charset="0"/>
                <a:cs typeface="Arial" panose="020B0604020202020204" pitchFamily="34" charset="0"/>
              </a:rPr>
              <a:t> /4 дэх хэсэг/</a:t>
            </a:r>
            <a:endParaRPr lang="en-US" sz="3600" dirty="0"/>
          </a:p>
        </p:txBody>
      </p:sp>
      <p:grpSp>
        <p:nvGrpSpPr>
          <p:cNvPr id="26" name="Group 25"/>
          <p:cNvGrpSpPr/>
          <p:nvPr/>
        </p:nvGrpSpPr>
        <p:grpSpPr>
          <a:xfrm>
            <a:off x="258107" y="1862355"/>
            <a:ext cx="11675785" cy="3957420"/>
            <a:chOff x="273017" y="1881405"/>
            <a:chExt cx="11675785" cy="3957420"/>
          </a:xfrm>
        </p:grpSpPr>
        <p:grpSp>
          <p:nvGrpSpPr>
            <p:cNvPr id="5" name="Group 4"/>
            <p:cNvGrpSpPr/>
            <p:nvPr/>
          </p:nvGrpSpPr>
          <p:grpSpPr>
            <a:xfrm>
              <a:off x="273017" y="1881405"/>
              <a:ext cx="11675785" cy="3957420"/>
              <a:chOff x="161071" y="1474700"/>
              <a:chExt cx="11675785" cy="4263553"/>
            </a:xfrm>
          </p:grpSpPr>
          <p:sp>
            <p:nvSpPr>
              <p:cNvPr id="6" name="Flowchart: Alternate Process 5"/>
              <p:cNvSpPr/>
              <p:nvPr/>
            </p:nvSpPr>
            <p:spPr>
              <a:xfrm>
                <a:off x="3444979" y="1955344"/>
                <a:ext cx="1385366" cy="9970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i="1" dirty="0">
                    <a:solidFill>
                      <a:srgbClr val="333333"/>
                    </a:solidFill>
                    <a:latin typeface="Arial" panose="020B0604020202020204" pitchFamily="34" charset="0"/>
                  </a:rPr>
                  <a:t>албаны чиг үүргээ хэрэгжүүлсний хариуд</a:t>
                </a:r>
                <a:endParaRPr lang="en-US" sz="1400" b="1" dirty="0"/>
              </a:p>
            </p:txBody>
          </p:sp>
          <p:sp>
            <p:nvSpPr>
              <p:cNvPr id="7" name="Flowchart: Alternate Process 6"/>
              <p:cNvSpPr/>
              <p:nvPr/>
            </p:nvSpPr>
            <p:spPr>
              <a:xfrm>
                <a:off x="3425398" y="3061601"/>
                <a:ext cx="1425831" cy="60573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b="1" i="1" dirty="0">
                    <a:solidFill>
                      <a:srgbClr val="333333"/>
                    </a:solidFill>
                    <a:latin typeface="Arial" panose="020B0604020202020204" pitchFamily="34" charset="0"/>
                  </a:rPr>
                  <a:t>эсхүл хэрэгжүүлэхийн тулд </a:t>
                </a:r>
                <a:endParaRPr lang="en-US" sz="1100" b="1" dirty="0">
                  <a:latin typeface="Arial" panose="020B0604020202020204" pitchFamily="34" charset="0"/>
                  <a:cs typeface="Arial" panose="020B0604020202020204" pitchFamily="34" charset="0"/>
                </a:endParaRPr>
              </a:p>
            </p:txBody>
          </p:sp>
          <p:sp>
            <p:nvSpPr>
              <p:cNvPr id="8" name="Flowchart: Alternate Process 7"/>
              <p:cNvSpPr/>
              <p:nvPr/>
            </p:nvSpPr>
            <p:spPr>
              <a:xfrm>
                <a:off x="5220886" y="2952365"/>
                <a:ext cx="913143" cy="4682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шууд</a:t>
                </a:r>
                <a:endParaRPr lang="en-US" sz="1400" b="1" dirty="0">
                  <a:latin typeface="Arial" panose="020B0604020202020204" pitchFamily="34" charset="0"/>
                  <a:cs typeface="Arial" panose="020B0604020202020204" pitchFamily="34" charset="0"/>
                </a:endParaRPr>
              </a:p>
            </p:txBody>
          </p:sp>
          <p:sp>
            <p:nvSpPr>
              <p:cNvPr id="9" name="Flowchart: Alternate Process 8"/>
              <p:cNvSpPr/>
              <p:nvPr/>
            </p:nvSpPr>
            <p:spPr>
              <a:xfrm>
                <a:off x="5239342" y="3766981"/>
                <a:ext cx="1002725" cy="99317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cs typeface="Arial" panose="020B0604020202020204" pitchFamily="34" charset="0"/>
                  </a:rPr>
                  <a:t>эсхүл бусдаардамжуулан</a:t>
                </a:r>
                <a:endParaRPr lang="en-US" sz="1400" b="1" dirty="0">
                  <a:latin typeface="Arial" panose="020B0604020202020204" pitchFamily="34" charset="0"/>
                  <a:cs typeface="Arial" panose="020B0604020202020204" pitchFamily="34" charset="0"/>
                </a:endParaRPr>
              </a:p>
            </p:txBody>
          </p:sp>
          <p:sp>
            <p:nvSpPr>
              <p:cNvPr id="10" name="Flowchart: Alternate Process 9"/>
              <p:cNvSpPr/>
              <p:nvPr/>
            </p:nvSpPr>
            <p:spPr>
              <a:xfrm>
                <a:off x="6574204" y="3155324"/>
                <a:ext cx="889744" cy="12233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tx1"/>
                    </a:solidFill>
                  </a:rPr>
                  <a:t>Хахууль өгөхийг </a:t>
                </a:r>
                <a:endParaRPr lang="en-US" sz="1400" b="1" dirty="0">
                  <a:solidFill>
                    <a:schemeClr val="tx1"/>
                  </a:solidFill>
                </a:endParaRPr>
              </a:p>
            </p:txBody>
          </p:sp>
          <p:sp>
            <p:nvSpPr>
              <p:cNvPr id="11" name="Flowchart: Alternate Process 10"/>
              <p:cNvSpPr/>
              <p:nvPr/>
            </p:nvSpPr>
            <p:spPr>
              <a:xfrm>
                <a:off x="1650491" y="2798649"/>
                <a:ext cx="1482932" cy="204511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Хахууль өгөгчийн ашиг сонирхлын үүднээс </a:t>
                </a:r>
                <a:endParaRPr lang="en-US" sz="1400" b="1" dirty="0">
                  <a:latin typeface="Arial" panose="020B0604020202020204" pitchFamily="34" charset="0"/>
                  <a:cs typeface="Arial" panose="020B0604020202020204" pitchFamily="34" charset="0"/>
                </a:endParaRPr>
              </a:p>
            </p:txBody>
          </p:sp>
          <p:sp>
            <p:nvSpPr>
              <p:cNvPr id="12" name="Left Arrow 11"/>
              <p:cNvSpPr/>
              <p:nvPr/>
            </p:nvSpPr>
            <p:spPr>
              <a:xfrm rot="10800000">
                <a:off x="3163727" y="3702540"/>
                <a:ext cx="213258" cy="3137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e 12"/>
              <p:cNvSpPr/>
              <p:nvPr/>
            </p:nvSpPr>
            <p:spPr>
              <a:xfrm>
                <a:off x="4851229" y="1955344"/>
                <a:ext cx="342686" cy="378290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ight Brace 13"/>
              <p:cNvSpPr/>
              <p:nvPr/>
            </p:nvSpPr>
            <p:spPr>
              <a:xfrm>
                <a:off x="6293929" y="3339025"/>
                <a:ext cx="157209" cy="114356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Right Brace 14"/>
              <p:cNvSpPr/>
              <p:nvPr/>
            </p:nvSpPr>
            <p:spPr>
              <a:xfrm>
                <a:off x="8775942" y="2860420"/>
                <a:ext cx="332564" cy="1921572"/>
              </a:xfrm>
              <a:prstGeom prst="rightBrace">
                <a:avLst>
                  <a:gd name="adj1" fmla="val 8333"/>
                  <a:gd name="adj2" fmla="val 489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Flowchart: Alternate Process 15"/>
              <p:cNvSpPr/>
              <p:nvPr/>
            </p:nvSpPr>
            <p:spPr>
              <a:xfrm>
                <a:off x="9069307" y="1474700"/>
                <a:ext cx="2767549" cy="227007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dirty="0">
                    <a:solidFill>
                      <a:schemeClr val="tx1"/>
                    </a:solidFill>
                    <a:latin typeface="Arial" panose="020B0604020202020204" pitchFamily="34" charset="0"/>
                    <a:cs typeface="Arial" panose="020B0604020202020204" pitchFamily="34" charset="0"/>
                  </a:rPr>
                  <a:t>нийтийн </a:t>
                </a:r>
                <a:r>
                  <a:rPr lang="en-US" sz="1400" i="1" dirty="0" err="1">
                    <a:solidFill>
                      <a:schemeClr val="tx1"/>
                    </a:solidFill>
                    <a:latin typeface="Arial" panose="020B0604020202020204" pitchFamily="34" charset="0"/>
                    <a:cs typeface="Arial" panose="020B0604020202020204" pitchFamily="34" charset="0"/>
                  </a:rPr>
                  <a:t>албанд</a:t>
                </a:r>
                <a:r>
                  <a:rPr lang="en-US" sz="1400" i="1" dirty="0">
                    <a:solidFill>
                      <a:schemeClr val="tx1"/>
                    </a:solidFill>
                    <a:latin typeface="Arial" panose="020B0604020202020204" pitchFamily="34" charset="0"/>
                    <a:cs typeface="Arial" panose="020B0604020202020204" pitchFamily="34" charset="0"/>
                  </a:rPr>
                  <a:t> томилогдох </a:t>
                </a:r>
                <a:r>
                  <a:rPr lang="en-US" sz="1400" i="1" dirty="0" err="1">
                    <a:solidFill>
                      <a:schemeClr val="tx1"/>
                    </a:solidFill>
                    <a:latin typeface="Arial" panose="020B0604020202020204" pitchFamily="34" charset="0"/>
                    <a:cs typeface="Arial" panose="020B0604020202020204" pitchFamily="34" charset="0"/>
                  </a:rPr>
                  <a:t>эрхийг</a:t>
                </a:r>
                <a:r>
                  <a:rPr lang="en-US" sz="1400" i="1" dirty="0">
                    <a:solidFill>
                      <a:schemeClr val="tx1"/>
                    </a:solidFill>
                    <a:latin typeface="Arial" panose="020B0604020202020204" pitchFamily="34" charset="0"/>
                    <a:cs typeface="Arial" panose="020B0604020202020204" pitchFamily="34" charset="0"/>
                  </a:rPr>
                  <a:t> хоёр </a:t>
                </a:r>
                <a:r>
                  <a:rPr lang="en-US" sz="1400" i="1" dirty="0" err="1">
                    <a:solidFill>
                      <a:schemeClr val="tx1"/>
                    </a:solidFill>
                    <a:latin typeface="Arial" panose="020B0604020202020204" pitchFamily="34" charset="0"/>
                    <a:cs typeface="Arial" panose="020B0604020202020204" pitchFamily="34" charset="0"/>
                  </a:rPr>
                  <a:t>жилээс</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таван</a:t>
                </a:r>
                <a:r>
                  <a:rPr lang="en-US" sz="1400" i="1" dirty="0">
                    <a:solidFill>
                      <a:schemeClr val="tx1"/>
                    </a:solidFill>
                    <a:latin typeface="Arial" panose="020B0604020202020204" pitchFamily="34" charset="0"/>
                    <a:cs typeface="Arial" panose="020B0604020202020204" pitchFamily="34" charset="0"/>
                  </a:rPr>
                  <a:t> </a:t>
                </a:r>
                <a:r>
                  <a:rPr lang="mn-MN" sz="1400" i="1" dirty="0">
                    <a:solidFill>
                      <a:schemeClr val="tx1"/>
                    </a:solidFill>
                    <a:latin typeface="Arial" panose="020B0604020202020204" pitchFamily="34" charset="0"/>
                    <a:cs typeface="Arial" panose="020B0604020202020204" pitchFamily="34" charset="0"/>
                  </a:rPr>
                  <a:t>/2-5/ </a:t>
                </a:r>
                <a:r>
                  <a:rPr lang="en-US" sz="1400" i="1" dirty="0" err="1">
                    <a:solidFill>
                      <a:schemeClr val="tx1"/>
                    </a:solidFill>
                    <a:latin typeface="Arial" panose="020B0604020202020204" pitchFamily="34" charset="0"/>
                    <a:cs typeface="Arial" panose="020B0604020202020204" pitchFamily="34" charset="0"/>
                  </a:rPr>
                  <a:t>жил</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хүртэл</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хугацаагаар</a:t>
                </a:r>
                <a:r>
                  <a:rPr lang="en-US" sz="1400" i="1" dirty="0">
                    <a:solidFill>
                      <a:schemeClr val="tx1"/>
                    </a:solidFill>
                    <a:latin typeface="Arial" panose="020B0604020202020204" pitchFamily="34" charset="0"/>
                    <a:cs typeface="Arial" panose="020B0604020202020204" pitchFamily="34" charset="0"/>
                  </a:rPr>
                  <a:t> хасаж </a:t>
                </a:r>
                <a:r>
                  <a:rPr lang="mn-MN"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арван</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мянга</a:t>
                </a:r>
                <a:r>
                  <a:rPr lang="mn-MN"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н</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нэгжээс </a:t>
                </a:r>
                <a:r>
                  <a:rPr lang="mn-MN"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дөчин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нэгж</a:t>
                </a:r>
                <a:r>
                  <a:rPr lang="mn-MN"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/10000-40000/-</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тэй</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тэнцэх</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хэмжээний</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төгрөгөөр</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торгох</a:t>
                </a:r>
                <a:endParaRPr lang="en-US" sz="1400" dirty="0">
                  <a:solidFill>
                    <a:schemeClr val="tx1"/>
                  </a:solidFill>
                  <a:latin typeface="Arial" panose="020B0604020202020204" pitchFamily="34" charset="0"/>
                  <a:cs typeface="Arial" panose="020B0604020202020204" pitchFamily="34" charset="0"/>
                </a:endParaRPr>
              </a:p>
            </p:txBody>
          </p:sp>
          <p:sp>
            <p:nvSpPr>
              <p:cNvPr id="17" name="Flowchart: Alternate Process 16"/>
              <p:cNvSpPr/>
              <p:nvPr/>
            </p:nvSpPr>
            <p:spPr>
              <a:xfrm>
                <a:off x="9178440" y="3974478"/>
                <a:ext cx="2658416" cy="108649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t"/>
                <a:r>
                  <a:rPr lang="en-US" sz="1400" i="1" dirty="0">
                    <a:solidFill>
                      <a:schemeClr val="tx1"/>
                    </a:solidFill>
                    <a:latin typeface="Arial" panose="020B0604020202020204" pitchFamily="34" charset="0"/>
                    <a:cs typeface="Arial" panose="020B0604020202020204" pitchFamily="34" charset="0"/>
                  </a:rPr>
                  <a:t>эсхүл </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хоёр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найман</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жил</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mn-MN"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/2-8 жил/ </a:t>
                </a:r>
                <a:r>
                  <a:rPr lang="en-US" sz="1400" i="1" dirty="0" err="1">
                    <a:solidFill>
                      <a:schemeClr val="tx1"/>
                    </a:solidFill>
                    <a:latin typeface="Arial" panose="020B0604020202020204" pitchFamily="34" charset="0"/>
                    <a:cs typeface="Arial" panose="020B0604020202020204" pitchFamily="34" charset="0"/>
                  </a:rPr>
                  <a:t>хүртэл</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хугацаагаар</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хорих</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ял</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шийтгэнэ</a:t>
                </a:r>
                <a:r>
                  <a:rPr lang="en-US" sz="1400" i="1" dirty="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p:txBody>
          </p:sp>
          <p:sp>
            <p:nvSpPr>
              <p:cNvPr id="18" name="Flowchart: Alternate Process 17"/>
              <p:cNvSpPr/>
              <p:nvPr/>
            </p:nvSpPr>
            <p:spPr>
              <a:xfrm>
                <a:off x="7594333" y="3845456"/>
                <a:ext cx="1181609"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Авсан бол</a:t>
                </a:r>
                <a:endParaRPr lang="en-US" sz="1400" b="1" dirty="0"/>
              </a:p>
            </p:txBody>
          </p:sp>
          <p:sp>
            <p:nvSpPr>
              <p:cNvPr id="19" name="Flowchart: Alternate Process 18"/>
              <p:cNvSpPr/>
              <p:nvPr/>
            </p:nvSpPr>
            <p:spPr>
              <a:xfrm>
                <a:off x="7564896" y="3171267"/>
                <a:ext cx="1211046"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Шаардсан бол</a:t>
                </a:r>
                <a:endParaRPr lang="en-US" sz="1400" b="1" dirty="0"/>
              </a:p>
            </p:txBody>
          </p:sp>
          <p:sp>
            <p:nvSpPr>
              <p:cNvPr id="21" name="Flowchart: Alternate Process 20"/>
              <p:cNvSpPr/>
              <p:nvPr/>
            </p:nvSpPr>
            <p:spPr>
              <a:xfrm>
                <a:off x="161071" y="2798649"/>
                <a:ext cx="1438946" cy="2045114"/>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Нийтийн </a:t>
                </a:r>
                <a:r>
                  <a:rPr lang="en-US" sz="14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sz="14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тушаалтан</a:t>
                </a:r>
                <a:endParaRPr lang="en-US" sz="1400" b="1" dirty="0">
                  <a:latin typeface="Arial" panose="020B0604020202020204" pitchFamily="34" charset="0"/>
                  <a:cs typeface="Arial" panose="020B0604020202020204" pitchFamily="34" charset="0"/>
                </a:endParaRPr>
              </a:p>
            </p:txBody>
          </p:sp>
        </p:grpSp>
        <p:sp>
          <p:nvSpPr>
            <p:cNvPr id="24" name="Flowchart: Alternate Process 23"/>
            <p:cNvSpPr/>
            <p:nvPr/>
          </p:nvSpPr>
          <p:spPr>
            <a:xfrm>
              <a:off x="3556925" y="4148415"/>
              <a:ext cx="1430793" cy="77232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гүйцэтгэх</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ёсгүй</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үйлдлийг</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хийсэн</a:t>
              </a:r>
              <a:endParaRPr lang="en-US" sz="1100" b="1" dirty="0">
                <a:latin typeface="Arial" panose="020B0604020202020204" pitchFamily="34" charset="0"/>
                <a:cs typeface="Arial" panose="020B0604020202020204" pitchFamily="34" charset="0"/>
              </a:endParaRPr>
            </a:p>
          </p:txBody>
        </p:sp>
        <p:sp>
          <p:nvSpPr>
            <p:cNvPr id="25" name="Flowchart: Alternate Process 24"/>
            <p:cNvSpPr/>
            <p:nvPr/>
          </p:nvSpPr>
          <p:spPr>
            <a:xfrm>
              <a:off x="3582856" y="5056083"/>
              <a:ext cx="1430793" cy="6399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хийхийн</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тулд</a:t>
              </a:r>
              <a:endParaRPr lang="en-US" sz="11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6561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22.4 </a:t>
            </a:r>
            <a:r>
              <a:rPr lang="en-US" sz="3600" b="1" dirty="0" err="1">
                <a:latin typeface="Arial" panose="020B0604020202020204" pitchFamily="34" charset="0"/>
                <a:cs typeface="Arial" panose="020B0604020202020204" pitchFamily="34" charset="0"/>
              </a:rPr>
              <a:t>дүгээр</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зүйл.Хахууль</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авах</a:t>
            </a:r>
            <a:r>
              <a:rPr lang="mn-MN" sz="3600" b="1" dirty="0">
                <a:latin typeface="Arial" panose="020B0604020202020204" pitchFamily="34" charset="0"/>
                <a:cs typeface="Arial" panose="020B0604020202020204" pitchFamily="34" charset="0"/>
              </a:rPr>
              <a:t> /5 дахь хэсэг/</a:t>
            </a:r>
            <a:endParaRPr lang="en-US" sz="3600" dirty="0"/>
          </a:p>
        </p:txBody>
      </p:sp>
      <p:grpSp>
        <p:nvGrpSpPr>
          <p:cNvPr id="6" name="Group 5"/>
          <p:cNvGrpSpPr/>
          <p:nvPr/>
        </p:nvGrpSpPr>
        <p:grpSpPr>
          <a:xfrm>
            <a:off x="290720" y="2023020"/>
            <a:ext cx="11576843" cy="3148802"/>
            <a:chOff x="260013" y="1615568"/>
            <a:chExt cx="11576843" cy="3148802"/>
          </a:xfrm>
        </p:grpSpPr>
        <p:sp>
          <p:nvSpPr>
            <p:cNvPr id="7" name="Flowchart: Alternate Process 6"/>
            <p:cNvSpPr/>
            <p:nvPr/>
          </p:nvSpPr>
          <p:spPr>
            <a:xfrm>
              <a:off x="2762582" y="2561593"/>
              <a:ext cx="1453360" cy="9970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i="1" dirty="0">
                  <a:solidFill>
                    <a:srgbClr val="333333"/>
                  </a:solidFill>
                  <a:latin typeface="Arial" panose="020B0604020202020204" pitchFamily="34" charset="0"/>
                </a:rPr>
                <a:t>албаны чиг үүргээ хэрэгжүүлсний хариуд</a:t>
              </a:r>
              <a:endParaRPr lang="en-US" sz="1400" b="1" dirty="0"/>
            </a:p>
          </p:txBody>
        </p:sp>
        <p:sp>
          <p:nvSpPr>
            <p:cNvPr id="8" name="Flowchart: Alternate Process 7"/>
            <p:cNvSpPr/>
            <p:nvPr/>
          </p:nvSpPr>
          <p:spPr>
            <a:xfrm>
              <a:off x="2790111" y="3680383"/>
              <a:ext cx="1425831" cy="60573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b="1" i="1" dirty="0">
                  <a:solidFill>
                    <a:srgbClr val="333333"/>
                  </a:solidFill>
                  <a:latin typeface="Arial" panose="020B0604020202020204" pitchFamily="34" charset="0"/>
                </a:rPr>
                <a:t>эсхүл хэрэгжүүлэхийн тулд </a:t>
              </a:r>
              <a:endParaRPr lang="en-US" sz="1100" b="1" dirty="0">
                <a:latin typeface="Arial" panose="020B0604020202020204" pitchFamily="34" charset="0"/>
                <a:cs typeface="Arial" panose="020B0604020202020204" pitchFamily="34" charset="0"/>
              </a:endParaRPr>
            </a:p>
          </p:txBody>
        </p:sp>
        <p:sp>
          <p:nvSpPr>
            <p:cNvPr id="9" name="Flowchart: Alternate Process 8"/>
            <p:cNvSpPr/>
            <p:nvPr/>
          </p:nvSpPr>
          <p:spPr>
            <a:xfrm>
              <a:off x="4495826" y="2699629"/>
              <a:ext cx="936996" cy="4682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шууд</a:t>
              </a:r>
              <a:endParaRPr lang="en-US" sz="1400" b="1" dirty="0">
                <a:latin typeface="Arial" panose="020B0604020202020204" pitchFamily="34" charset="0"/>
                <a:cs typeface="Arial" panose="020B0604020202020204" pitchFamily="34" charset="0"/>
              </a:endParaRPr>
            </a:p>
          </p:txBody>
        </p:sp>
        <p:sp>
          <p:nvSpPr>
            <p:cNvPr id="10" name="Flowchart: Alternate Process 9"/>
            <p:cNvSpPr/>
            <p:nvPr/>
          </p:nvSpPr>
          <p:spPr>
            <a:xfrm>
              <a:off x="4441259" y="3227407"/>
              <a:ext cx="1002725" cy="99317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cs typeface="Arial" panose="020B0604020202020204" pitchFamily="34" charset="0"/>
                </a:rPr>
                <a:t>эсхүл бусдаардамжуулан</a:t>
              </a:r>
              <a:endParaRPr lang="en-US" sz="1400" b="1" dirty="0">
                <a:latin typeface="Arial" panose="020B0604020202020204" pitchFamily="34" charset="0"/>
                <a:cs typeface="Arial" panose="020B0604020202020204" pitchFamily="34" charset="0"/>
              </a:endParaRPr>
            </a:p>
          </p:txBody>
        </p:sp>
        <p:sp>
          <p:nvSpPr>
            <p:cNvPr id="11" name="Flowchart: Alternate Process 10"/>
            <p:cNvSpPr/>
            <p:nvPr/>
          </p:nvSpPr>
          <p:spPr>
            <a:xfrm>
              <a:off x="5687842" y="2760043"/>
              <a:ext cx="889744" cy="12233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tx1"/>
                  </a:solidFill>
                </a:rPr>
                <a:t>Хахууль өгөхийг </a:t>
              </a:r>
              <a:endParaRPr lang="en-US" sz="1400" b="1" dirty="0">
                <a:solidFill>
                  <a:schemeClr val="tx1"/>
                </a:solidFill>
              </a:endParaRPr>
            </a:p>
          </p:txBody>
        </p:sp>
        <p:sp>
          <p:nvSpPr>
            <p:cNvPr id="12" name="Flowchart: Alternate Process 11"/>
            <p:cNvSpPr/>
            <p:nvPr/>
          </p:nvSpPr>
          <p:spPr>
            <a:xfrm rot="16200000">
              <a:off x="7220404" y="2978633"/>
              <a:ext cx="2214444" cy="70910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Хясан боогдуулах замаар үйлдсэн бол </a:t>
              </a:r>
              <a:endParaRPr lang="en-US" sz="1400" b="1" dirty="0">
                <a:latin typeface="Arial" panose="020B0604020202020204" pitchFamily="34" charset="0"/>
                <a:cs typeface="Arial" panose="020B0604020202020204" pitchFamily="34" charset="0"/>
              </a:endParaRPr>
            </a:p>
          </p:txBody>
        </p:sp>
        <p:sp>
          <p:nvSpPr>
            <p:cNvPr id="14" name="Right Brace 13"/>
            <p:cNvSpPr/>
            <p:nvPr/>
          </p:nvSpPr>
          <p:spPr>
            <a:xfrm>
              <a:off x="4171776" y="2504709"/>
              <a:ext cx="269483" cy="19425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Right Brace 14"/>
            <p:cNvSpPr/>
            <p:nvPr/>
          </p:nvSpPr>
          <p:spPr>
            <a:xfrm>
              <a:off x="5460104" y="2644014"/>
              <a:ext cx="151327" cy="16421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ight Brace 15"/>
            <p:cNvSpPr/>
            <p:nvPr/>
          </p:nvSpPr>
          <p:spPr>
            <a:xfrm>
              <a:off x="8682177" y="2164021"/>
              <a:ext cx="293623" cy="2283285"/>
            </a:xfrm>
            <a:prstGeom prst="rightBrace">
              <a:avLst>
                <a:gd name="adj1" fmla="val 8333"/>
                <a:gd name="adj2" fmla="val 489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Flowchart: Alternate Process 16"/>
            <p:cNvSpPr/>
            <p:nvPr/>
          </p:nvSpPr>
          <p:spPr>
            <a:xfrm>
              <a:off x="9069307" y="1615568"/>
              <a:ext cx="2767549" cy="215141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dirty="0">
                  <a:solidFill>
                    <a:schemeClr val="tx1"/>
                  </a:solidFill>
                  <a:latin typeface="Arial" panose="020B0604020202020204" pitchFamily="34" charset="0"/>
                  <a:cs typeface="Arial" panose="020B0604020202020204" pitchFamily="34" charset="0"/>
                </a:rPr>
                <a:t>нийтийн </a:t>
              </a:r>
              <a:r>
                <a:rPr lang="en-US" sz="1400" i="1" dirty="0" err="1">
                  <a:solidFill>
                    <a:schemeClr val="tx1"/>
                  </a:solidFill>
                  <a:latin typeface="Arial" panose="020B0604020202020204" pitchFamily="34" charset="0"/>
                  <a:cs typeface="Arial" panose="020B0604020202020204" pitchFamily="34" charset="0"/>
                </a:rPr>
                <a:t>албанд</a:t>
              </a:r>
              <a:r>
                <a:rPr lang="en-US" sz="1400" i="1" dirty="0">
                  <a:solidFill>
                    <a:schemeClr val="tx1"/>
                  </a:solidFill>
                  <a:latin typeface="Arial" panose="020B0604020202020204" pitchFamily="34" charset="0"/>
                  <a:cs typeface="Arial" panose="020B0604020202020204" pitchFamily="34" charset="0"/>
                </a:rPr>
                <a:t> томилогдох </a:t>
              </a:r>
              <a:r>
                <a:rPr lang="en-US" sz="1400" i="1" dirty="0" err="1">
                  <a:solidFill>
                    <a:schemeClr val="tx1"/>
                  </a:solidFill>
                  <a:latin typeface="Arial" panose="020B0604020202020204" pitchFamily="34" charset="0"/>
                  <a:cs typeface="Arial" panose="020B0604020202020204" pitchFamily="34" charset="0"/>
                </a:rPr>
                <a:t>эрхийг</a:t>
              </a:r>
              <a:r>
                <a:rPr lang="mn-MN" sz="1400" i="1" dirty="0">
                  <a:solidFill>
                    <a:schemeClr val="tx1"/>
                  </a:solidFill>
                  <a:latin typeface="Arial" panose="020B0604020202020204" pitchFamily="34" charset="0"/>
                  <a:cs typeface="Arial" panose="020B0604020202020204" pitchFamily="34" charset="0"/>
                </a:rPr>
                <a:t>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найман</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mn-MN"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/8/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хугацаагаар</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хасаж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арван</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нэгжээс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дөчин</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нэгж</a:t>
              </a:r>
              <a:r>
                <a:rPr lang="mn-MN"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/10000-40000/-</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тэй</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тэнцэх</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хэмжээний</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төгрөгөөр</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торгох</a:t>
              </a:r>
              <a:r>
                <a:rPr lang="en-US" sz="14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i="1" dirty="0">
                <a:solidFill>
                  <a:schemeClr val="tx1"/>
                </a:solidFill>
                <a:latin typeface="Arial" panose="020B0604020202020204" pitchFamily="34" charset="0"/>
                <a:cs typeface="Arial" panose="020B0604020202020204" pitchFamily="34" charset="0"/>
              </a:endParaRPr>
            </a:p>
          </p:txBody>
        </p:sp>
        <p:sp>
          <p:nvSpPr>
            <p:cNvPr id="18" name="Flowchart: Alternate Process 17"/>
            <p:cNvSpPr/>
            <p:nvPr/>
          </p:nvSpPr>
          <p:spPr>
            <a:xfrm>
              <a:off x="9178440" y="3895085"/>
              <a:ext cx="2658416" cy="8692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t"/>
              <a:r>
                <a:rPr lang="en-US" sz="1400" i="1" dirty="0">
                  <a:solidFill>
                    <a:schemeClr val="tx1"/>
                  </a:solidFill>
                  <a:latin typeface="Arial" panose="020B0604020202020204" pitchFamily="34" charset="0"/>
                  <a:cs typeface="Arial" panose="020B0604020202020204" pitchFamily="34" charset="0"/>
                </a:rPr>
                <a:t>эсхүл </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хоёр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найман</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жил</a:t>
              </a:r>
              <a:r>
                <a:rPr lang="en-US"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mn-MN" sz="14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/2-8 жил/ </a:t>
              </a:r>
              <a:r>
                <a:rPr lang="en-US" sz="1400" i="1" dirty="0" err="1">
                  <a:solidFill>
                    <a:schemeClr val="tx1"/>
                  </a:solidFill>
                  <a:latin typeface="Arial" panose="020B0604020202020204" pitchFamily="34" charset="0"/>
                  <a:cs typeface="Arial" panose="020B0604020202020204" pitchFamily="34" charset="0"/>
                </a:rPr>
                <a:t>хүртэл</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хугацаагаар</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хорих</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ял</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шийтгэнэ</a:t>
              </a:r>
              <a:r>
                <a:rPr lang="en-US" sz="1400" i="1" dirty="0">
                  <a:solidFill>
                    <a:schemeClr val="tx1"/>
                  </a:solidFill>
                  <a:latin typeface="Arial" panose="020B0604020202020204" pitchFamily="34" charset="0"/>
                  <a:cs typeface="Arial" panose="020B0604020202020204" pitchFamily="34" charset="0"/>
                </a:rPr>
                <a:t>.</a:t>
              </a:r>
              <a:endParaRPr lang="en-US" sz="1400" dirty="0">
                <a:solidFill>
                  <a:schemeClr val="tx1"/>
                </a:solidFill>
                <a:latin typeface="Arial" panose="020B0604020202020204" pitchFamily="34" charset="0"/>
                <a:cs typeface="Arial" panose="020B0604020202020204" pitchFamily="34" charset="0"/>
              </a:endParaRPr>
            </a:p>
          </p:txBody>
        </p:sp>
        <p:sp>
          <p:nvSpPr>
            <p:cNvPr id="19" name="Flowchart: Alternate Process 18"/>
            <p:cNvSpPr/>
            <p:nvPr/>
          </p:nvSpPr>
          <p:spPr>
            <a:xfrm>
              <a:off x="6650118" y="3476008"/>
              <a:ext cx="1254255"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авсан</a:t>
              </a:r>
              <a:endParaRPr lang="en-US" sz="1400" b="1" dirty="0"/>
            </a:p>
          </p:txBody>
        </p:sp>
        <p:sp>
          <p:nvSpPr>
            <p:cNvPr id="20" name="Flowchart: Alternate Process 19"/>
            <p:cNvSpPr/>
            <p:nvPr/>
          </p:nvSpPr>
          <p:spPr>
            <a:xfrm>
              <a:off x="6652896" y="2691274"/>
              <a:ext cx="1211046"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шаардсан</a:t>
              </a:r>
              <a:endParaRPr lang="en-US" sz="1400" b="1" dirty="0"/>
            </a:p>
          </p:txBody>
        </p:sp>
        <p:sp>
          <p:nvSpPr>
            <p:cNvPr id="22" name="Flowchart: Alternate Process 21"/>
            <p:cNvSpPr/>
            <p:nvPr/>
          </p:nvSpPr>
          <p:spPr>
            <a:xfrm>
              <a:off x="260013" y="2300379"/>
              <a:ext cx="1438946" cy="919328"/>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 төрд нөлөө бүхий этгээд</a:t>
              </a:r>
              <a:endParaRPr lang="en-US" sz="1400" b="1" dirty="0">
                <a:latin typeface="Arial" panose="020B0604020202020204" pitchFamily="34" charset="0"/>
                <a:cs typeface="Arial" panose="020B0604020202020204" pitchFamily="34" charset="0"/>
              </a:endParaRPr>
            </a:p>
          </p:txBody>
        </p:sp>
      </p:grpSp>
      <p:sp>
        <p:nvSpPr>
          <p:cNvPr id="23" name="Flowchart: Alternate Process 22"/>
          <p:cNvSpPr/>
          <p:nvPr/>
        </p:nvSpPr>
        <p:spPr>
          <a:xfrm>
            <a:off x="309809" y="3808367"/>
            <a:ext cx="1438946" cy="1164671"/>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Зохион байгуулалттай гэмт бүлэг</a:t>
            </a:r>
            <a:endParaRPr lang="en-US" sz="1400" b="1" dirty="0">
              <a:latin typeface="Arial" panose="020B0604020202020204" pitchFamily="34" charset="0"/>
              <a:cs typeface="Arial" panose="020B0604020202020204" pitchFamily="34" charset="0"/>
            </a:endParaRPr>
          </a:p>
        </p:txBody>
      </p:sp>
      <p:sp>
        <p:nvSpPr>
          <p:cNvPr id="24" name="Flowchart: Alternate Process 23"/>
          <p:cNvSpPr/>
          <p:nvPr/>
        </p:nvSpPr>
        <p:spPr>
          <a:xfrm rot="16200000">
            <a:off x="1114380" y="3473519"/>
            <a:ext cx="2433884" cy="7536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Хахууль өгөгчийн ашиг сонирхлын үүднээс </a:t>
            </a:r>
            <a:endParaRPr lang="en-US" sz="1400" b="1" dirty="0">
              <a:latin typeface="Arial" panose="020B0604020202020204" pitchFamily="34" charset="0"/>
              <a:cs typeface="Arial" panose="020B0604020202020204" pitchFamily="34" charset="0"/>
            </a:endParaRPr>
          </a:p>
        </p:txBody>
      </p:sp>
      <p:cxnSp>
        <p:nvCxnSpPr>
          <p:cNvPr id="26" name="Straight Arrow Connector 25"/>
          <p:cNvCxnSpPr/>
          <p:nvPr/>
        </p:nvCxnSpPr>
        <p:spPr>
          <a:xfrm flipV="1">
            <a:off x="1744948" y="3167495"/>
            <a:ext cx="113458" cy="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3"/>
          </p:cNvCxnSpPr>
          <p:nvPr/>
        </p:nvCxnSpPr>
        <p:spPr>
          <a:xfrm flipV="1">
            <a:off x="1748755" y="4390702"/>
            <a:ext cx="1091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61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22.4 </a:t>
            </a:r>
            <a:r>
              <a:rPr lang="en-US" sz="3600" b="1" dirty="0" err="1">
                <a:latin typeface="Arial" panose="020B0604020202020204" pitchFamily="34" charset="0"/>
                <a:cs typeface="Arial" panose="020B0604020202020204" pitchFamily="34" charset="0"/>
              </a:rPr>
              <a:t>дүгээр</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зүйл.Хахууль</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авах</a:t>
            </a:r>
            <a:r>
              <a:rPr lang="mn-MN" sz="3600" b="1" dirty="0">
                <a:latin typeface="Arial" panose="020B0604020202020204" pitchFamily="34" charset="0"/>
                <a:cs typeface="Arial" panose="020B0604020202020204" pitchFamily="34" charset="0"/>
              </a:rPr>
              <a:t> /6 дахь хэсэг/</a:t>
            </a:r>
            <a:endParaRPr lang="en-US" sz="3600" dirty="0"/>
          </a:p>
        </p:txBody>
      </p:sp>
      <p:grpSp>
        <p:nvGrpSpPr>
          <p:cNvPr id="64" name="Group 63"/>
          <p:cNvGrpSpPr/>
          <p:nvPr/>
        </p:nvGrpSpPr>
        <p:grpSpPr>
          <a:xfrm>
            <a:off x="536421" y="1690688"/>
            <a:ext cx="11411255" cy="3598953"/>
            <a:chOff x="517371" y="2237408"/>
            <a:chExt cx="11411255" cy="3598953"/>
          </a:xfrm>
        </p:grpSpPr>
        <p:grpSp>
          <p:nvGrpSpPr>
            <p:cNvPr id="41" name="Group 40"/>
            <p:cNvGrpSpPr/>
            <p:nvPr/>
          </p:nvGrpSpPr>
          <p:grpSpPr>
            <a:xfrm>
              <a:off x="517371" y="2237408"/>
              <a:ext cx="11411255" cy="3598953"/>
              <a:chOff x="490616" y="1881405"/>
              <a:chExt cx="11411255" cy="3598953"/>
            </a:xfrm>
          </p:grpSpPr>
          <p:grpSp>
            <p:nvGrpSpPr>
              <p:cNvPr id="42" name="Group 41"/>
              <p:cNvGrpSpPr/>
              <p:nvPr/>
            </p:nvGrpSpPr>
            <p:grpSpPr>
              <a:xfrm>
                <a:off x="490616" y="1881405"/>
                <a:ext cx="11411255" cy="3598953"/>
                <a:chOff x="378670" y="1474700"/>
                <a:chExt cx="11411255" cy="3877356"/>
              </a:xfrm>
            </p:grpSpPr>
            <p:sp>
              <p:nvSpPr>
                <p:cNvPr id="45" name="Flowchart: Alternate Process 44"/>
                <p:cNvSpPr/>
                <p:nvPr/>
              </p:nvSpPr>
              <p:spPr>
                <a:xfrm>
                  <a:off x="3198593" y="1568680"/>
                  <a:ext cx="1453360" cy="9970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i="1" dirty="0">
                      <a:solidFill>
                        <a:srgbClr val="333333"/>
                      </a:solidFill>
                      <a:latin typeface="Arial" panose="020B0604020202020204" pitchFamily="34" charset="0"/>
                    </a:rPr>
                    <a:t>албаны чиг үүргээ хэрэгжүүлсний хариуд</a:t>
                  </a:r>
                  <a:endParaRPr lang="en-US" sz="1400" b="1" dirty="0"/>
                </a:p>
              </p:txBody>
            </p:sp>
            <p:sp>
              <p:nvSpPr>
                <p:cNvPr id="46" name="Flowchart: Alternate Process 45"/>
                <p:cNvSpPr/>
                <p:nvPr/>
              </p:nvSpPr>
              <p:spPr>
                <a:xfrm>
                  <a:off x="3246349" y="2733740"/>
                  <a:ext cx="1409223" cy="60573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b="1" i="1" dirty="0">
                      <a:solidFill>
                        <a:srgbClr val="333333"/>
                      </a:solidFill>
                      <a:latin typeface="Arial" panose="020B0604020202020204" pitchFamily="34" charset="0"/>
                    </a:rPr>
                    <a:t>эсхүл хэрэгжүүлэхийн тулд </a:t>
                  </a:r>
                  <a:endParaRPr lang="en-US" sz="1100" b="1" dirty="0">
                    <a:latin typeface="Arial" panose="020B0604020202020204" pitchFamily="34" charset="0"/>
                    <a:cs typeface="Arial" panose="020B0604020202020204" pitchFamily="34" charset="0"/>
                  </a:endParaRPr>
                </a:p>
              </p:txBody>
            </p:sp>
            <p:sp>
              <p:nvSpPr>
                <p:cNvPr id="47" name="Flowchart: Alternate Process 46"/>
                <p:cNvSpPr/>
                <p:nvPr/>
              </p:nvSpPr>
              <p:spPr>
                <a:xfrm>
                  <a:off x="5065029" y="2733740"/>
                  <a:ext cx="913143" cy="4682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шууд</a:t>
                  </a:r>
                  <a:endParaRPr lang="en-US" sz="1400" b="1" dirty="0">
                    <a:latin typeface="Arial" panose="020B0604020202020204" pitchFamily="34" charset="0"/>
                    <a:cs typeface="Arial" panose="020B0604020202020204" pitchFamily="34" charset="0"/>
                  </a:endParaRPr>
                </a:p>
              </p:txBody>
            </p:sp>
            <p:sp>
              <p:nvSpPr>
                <p:cNvPr id="48" name="Flowchart: Alternate Process 47"/>
                <p:cNvSpPr/>
                <p:nvPr/>
              </p:nvSpPr>
              <p:spPr>
                <a:xfrm>
                  <a:off x="5020239" y="3468371"/>
                  <a:ext cx="1002725" cy="99317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cs typeface="Arial" panose="020B0604020202020204" pitchFamily="34" charset="0"/>
                    </a:rPr>
                    <a:t>эсхүл бусдаардамжуулан</a:t>
                  </a:r>
                  <a:endParaRPr lang="en-US" sz="1400" b="1" dirty="0">
                    <a:latin typeface="Arial" panose="020B0604020202020204" pitchFamily="34" charset="0"/>
                    <a:cs typeface="Arial" panose="020B0604020202020204" pitchFamily="34" charset="0"/>
                  </a:endParaRPr>
                </a:p>
              </p:txBody>
            </p:sp>
            <p:sp>
              <p:nvSpPr>
                <p:cNvPr id="49" name="Flowchart: Alternate Process 48"/>
                <p:cNvSpPr/>
                <p:nvPr/>
              </p:nvSpPr>
              <p:spPr>
                <a:xfrm rot="16200000">
                  <a:off x="5562237" y="3250100"/>
                  <a:ext cx="2081535" cy="4824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tx1"/>
                      </a:solidFill>
                    </a:rPr>
                    <a:t>Хахууль өгөхийг </a:t>
                  </a:r>
                  <a:endParaRPr lang="en-US" sz="1400" b="1" dirty="0">
                    <a:solidFill>
                      <a:schemeClr val="tx1"/>
                    </a:solidFill>
                  </a:endParaRPr>
                </a:p>
              </p:txBody>
            </p:sp>
            <p:sp>
              <p:nvSpPr>
                <p:cNvPr id="50" name="Flowchart: Alternate Process 49"/>
                <p:cNvSpPr/>
                <p:nvPr/>
              </p:nvSpPr>
              <p:spPr>
                <a:xfrm rot="16200000">
                  <a:off x="1057321" y="3132347"/>
                  <a:ext cx="3066594" cy="7179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Хахууль өгөгчийн ашиг сонирхлын үүднээс </a:t>
                  </a:r>
                  <a:endParaRPr lang="en-US" sz="1400" b="1" dirty="0">
                    <a:latin typeface="Arial" panose="020B0604020202020204" pitchFamily="34" charset="0"/>
                    <a:cs typeface="Arial" panose="020B0604020202020204" pitchFamily="34" charset="0"/>
                  </a:endParaRPr>
                </a:p>
              </p:txBody>
            </p:sp>
            <p:sp>
              <p:nvSpPr>
                <p:cNvPr id="51" name="Left Arrow 50"/>
                <p:cNvSpPr/>
                <p:nvPr/>
              </p:nvSpPr>
              <p:spPr>
                <a:xfrm rot="10800000">
                  <a:off x="3086449" y="3292849"/>
                  <a:ext cx="213258" cy="3137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Brace 51"/>
                <p:cNvSpPr/>
                <p:nvPr/>
              </p:nvSpPr>
              <p:spPr>
                <a:xfrm>
                  <a:off x="4802565" y="1474700"/>
                  <a:ext cx="196953" cy="387735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3" name="Right Brace 52"/>
                <p:cNvSpPr/>
                <p:nvPr/>
              </p:nvSpPr>
              <p:spPr>
                <a:xfrm>
                  <a:off x="6022965" y="2565700"/>
                  <a:ext cx="257874" cy="203709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4" name="Right Brace 53"/>
                <p:cNvSpPr/>
                <p:nvPr/>
              </p:nvSpPr>
              <p:spPr>
                <a:xfrm>
                  <a:off x="8008758" y="2439230"/>
                  <a:ext cx="332564" cy="1921572"/>
                </a:xfrm>
                <a:prstGeom prst="rightBrace">
                  <a:avLst>
                    <a:gd name="adj1" fmla="val 8333"/>
                    <a:gd name="adj2" fmla="val 489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 name="Flowchart: Alternate Process 55"/>
                <p:cNvSpPr/>
                <p:nvPr/>
              </p:nvSpPr>
              <p:spPr>
                <a:xfrm>
                  <a:off x="9131509" y="2787650"/>
                  <a:ext cx="2658416" cy="125032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t"/>
                  <a:r>
                    <a:rPr lang="mn-MN" sz="1400" b="1" i="1" dirty="0">
                      <a:solidFill>
                        <a:schemeClr val="tx1"/>
                      </a:solidFill>
                      <a:latin typeface="Arial" panose="020B0604020202020204" pitchFamily="34" charset="0"/>
                      <a:cs typeface="Arial" panose="020B0604020202020204" pitchFamily="34" charset="0"/>
                    </a:rPr>
                    <a:t>Таван жилээс арван</a:t>
                  </a:r>
                  <a:r>
                    <a:rPr lang="en-US" sz="1400" b="1" i="1" dirty="0">
                      <a:solidFill>
                        <a:schemeClr val="tx1"/>
                      </a:solidFill>
                      <a:latin typeface="Arial" panose="020B0604020202020204" pitchFamily="34" charset="0"/>
                      <a:cs typeface="Arial" panose="020B0604020202020204" pitchFamily="34" charset="0"/>
                    </a:rPr>
                    <a:t> </a:t>
                  </a:r>
                  <a:r>
                    <a:rPr lang="en-US"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хоёр </a:t>
                  </a:r>
                  <a:r>
                    <a:rPr lang="en-US" sz="1400" b="1" i="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жил</a:t>
                  </a:r>
                  <a:r>
                    <a:rPr lang="mn-MN"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t>
                  </a:r>
                  <a:r>
                    <a:rPr lang="mn-MN" sz="1400" b="1"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5-12/ </a:t>
                  </a:r>
                  <a:r>
                    <a:rPr lang="en-US" sz="1400" b="1" i="1" dirty="0" err="1">
                      <a:solidFill>
                        <a:schemeClr val="tx1"/>
                      </a:solidFill>
                      <a:latin typeface="Arial" panose="020B0604020202020204" pitchFamily="34" charset="0"/>
                      <a:cs typeface="Arial" panose="020B0604020202020204" pitchFamily="34" charset="0"/>
                    </a:rPr>
                    <a:t>хүртэл</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хугацаагаар</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хорих</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ял</a:t>
                  </a:r>
                  <a:r>
                    <a:rPr lang="en-US" sz="1400" b="1" i="1" dirty="0">
                      <a:solidFill>
                        <a:schemeClr val="tx1"/>
                      </a:solidFill>
                      <a:latin typeface="Arial" panose="020B0604020202020204" pitchFamily="34" charset="0"/>
                      <a:cs typeface="Arial" panose="020B0604020202020204" pitchFamily="34" charset="0"/>
                    </a:rPr>
                    <a:t> </a:t>
                  </a:r>
                  <a:r>
                    <a:rPr lang="en-US" sz="1400" b="1" i="1" dirty="0" err="1">
                      <a:solidFill>
                        <a:schemeClr val="tx1"/>
                      </a:solidFill>
                      <a:latin typeface="Arial" panose="020B0604020202020204" pitchFamily="34" charset="0"/>
                      <a:cs typeface="Arial" panose="020B0604020202020204" pitchFamily="34" charset="0"/>
                    </a:rPr>
                    <a:t>шийтгэнэ</a:t>
                  </a:r>
                  <a:r>
                    <a:rPr lang="en-US" sz="1400" b="1" i="1" dirty="0">
                      <a:solidFill>
                        <a:schemeClr val="tx1"/>
                      </a:solidFill>
                      <a:latin typeface="Arial" panose="020B0604020202020204" pitchFamily="34" charset="0"/>
                      <a:cs typeface="Arial" panose="020B0604020202020204" pitchFamily="34" charset="0"/>
                    </a:rPr>
                    <a:t>.</a:t>
                  </a:r>
                  <a:endParaRPr lang="en-US" sz="1400" b="1" dirty="0">
                    <a:solidFill>
                      <a:schemeClr val="tx1"/>
                    </a:solidFill>
                    <a:latin typeface="Arial" panose="020B0604020202020204" pitchFamily="34" charset="0"/>
                    <a:cs typeface="Arial" panose="020B0604020202020204" pitchFamily="34" charset="0"/>
                  </a:endParaRPr>
                </a:p>
              </p:txBody>
            </p:sp>
            <p:sp>
              <p:nvSpPr>
                <p:cNvPr id="57" name="Flowchart: Alternate Process 56"/>
                <p:cNvSpPr/>
                <p:nvPr/>
              </p:nvSpPr>
              <p:spPr>
                <a:xfrm>
                  <a:off x="6925722" y="3604438"/>
                  <a:ext cx="1181609"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авсан</a:t>
                  </a:r>
                  <a:endParaRPr lang="en-US" sz="1400" b="1" dirty="0"/>
                </a:p>
              </p:txBody>
            </p:sp>
            <p:sp>
              <p:nvSpPr>
                <p:cNvPr id="58" name="Flowchart: Alternate Process 57"/>
                <p:cNvSpPr/>
                <p:nvPr/>
              </p:nvSpPr>
              <p:spPr>
                <a:xfrm>
                  <a:off x="6922867" y="2721790"/>
                  <a:ext cx="1211046" cy="4335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rPr>
                    <a:t>шаардсан</a:t>
                  </a:r>
                  <a:endParaRPr lang="en-US" sz="1400" b="1" dirty="0"/>
                </a:p>
              </p:txBody>
            </p:sp>
            <p:sp>
              <p:nvSpPr>
                <p:cNvPr id="59" name="Flowchart: Alternate Process 58"/>
                <p:cNvSpPr/>
                <p:nvPr/>
              </p:nvSpPr>
              <p:spPr>
                <a:xfrm>
                  <a:off x="378670" y="2419977"/>
                  <a:ext cx="1550801" cy="735347"/>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Улс төрд нөлөө бүхий этгээд</a:t>
                  </a:r>
                  <a:endParaRPr lang="en-US" sz="1400" b="1" dirty="0">
                    <a:latin typeface="Arial" panose="020B0604020202020204" pitchFamily="34" charset="0"/>
                    <a:cs typeface="Arial" panose="020B0604020202020204" pitchFamily="34" charset="0"/>
                  </a:endParaRPr>
                </a:p>
              </p:txBody>
            </p:sp>
          </p:grpSp>
          <p:sp>
            <p:nvSpPr>
              <p:cNvPr id="43" name="Flowchart: Alternate Process 42"/>
              <p:cNvSpPr/>
              <p:nvPr/>
            </p:nvSpPr>
            <p:spPr>
              <a:xfrm>
                <a:off x="3336725" y="3762814"/>
                <a:ext cx="1430793" cy="77232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гүйцэтгэх</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ёсгүй</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үйлдлийг</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хийсэн</a:t>
                </a:r>
                <a:endParaRPr lang="en-US" sz="1100" b="1" dirty="0">
                  <a:latin typeface="Arial" panose="020B0604020202020204" pitchFamily="34" charset="0"/>
                  <a:cs typeface="Arial" panose="020B0604020202020204" pitchFamily="34" charset="0"/>
                </a:endParaRPr>
              </a:p>
            </p:txBody>
          </p:sp>
          <p:sp>
            <p:nvSpPr>
              <p:cNvPr id="44" name="Flowchart: Alternate Process 43"/>
              <p:cNvSpPr/>
              <p:nvPr/>
            </p:nvSpPr>
            <p:spPr>
              <a:xfrm>
                <a:off x="3327640" y="4627961"/>
                <a:ext cx="1430793" cy="6399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хийхийн</a:t>
                </a:r>
                <a:r>
                  <a:rPr lang="en-US" sz="11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100"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тулд</a:t>
                </a:r>
                <a:endParaRPr lang="en-US" sz="1100" b="1" dirty="0">
                  <a:latin typeface="Arial" panose="020B0604020202020204" pitchFamily="34" charset="0"/>
                  <a:cs typeface="Arial" panose="020B0604020202020204" pitchFamily="34" charset="0"/>
                </a:endParaRPr>
              </a:p>
            </p:txBody>
          </p:sp>
        </p:grpSp>
        <p:sp>
          <p:nvSpPr>
            <p:cNvPr id="60" name="Flowchart: Alternate Process 59"/>
            <p:cNvSpPr/>
            <p:nvPr/>
          </p:nvSpPr>
          <p:spPr>
            <a:xfrm>
              <a:off x="534818" y="4036885"/>
              <a:ext cx="1567513" cy="774867"/>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Зохион байгуулалттай гэмт бүлэг</a:t>
              </a:r>
              <a:endParaRPr lang="en-US" sz="1400" b="1" dirty="0">
                <a:latin typeface="Arial" panose="020B0604020202020204" pitchFamily="34" charset="0"/>
                <a:cs typeface="Arial" panose="020B0604020202020204" pitchFamily="34" charset="0"/>
              </a:endParaRPr>
            </a:p>
          </p:txBody>
        </p:sp>
      </p:grpSp>
      <p:grpSp>
        <p:nvGrpSpPr>
          <p:cNvPr id="65" name="Group 64"/>
          <p:cNvGrpSpPr/>
          <p:nvPr/>
        </p:nvGrpSpPr>
        <p:grpSpPr>
          <a:xfrm>
            <a:off x="8548655" y="2593655"/>
            <a:ext cx="729123" cy="1932076"/>
            <a:chOff x="8487414" y="3132683"/>
            <a:chExt cx="729123" cy="1932076"/>
          </a:xfrm>
        </p:grpSpPr>
        <p:sp>
          <p:nvSpPr>
            <p:cNvPr id="61" name="Flowchart: Alternate Process 60"/>
            <p:cNvSpPr/>
            <p:nvPr/>
          </p:nvSpPr>
          <p:spPr>
            <a:xfrm rot="16200000">
              <a:off x="7762607" y="3857490"/>
              <a:ext cx="1932076" cy="4824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chemeClr val="tx1"/>
                  </a:solidFill>
                </a:rPr>
                <a:t>Хясан боогдуулах замаар үйлдсэн бол</a:t>
              </a:r>
              <a:endParaRPr lang="en-US" sz="1400" b="1" dirty="0">
                <a:solidFill>
                  <a:schemeClr val="tx1"/>
                </a:solidFill>
              </a:endParaRPr>
            </a:p>
          </p:txBody>
        </p:sp>
        <p:sp>
          <p:nvSpPr>
            <p:cNvPr id="62" name="Left Arrow 61"/>
            <p:cNvSpPr/>
            <p:nvPr/>
          </p:nvSpPr>
          <p:spPr>
            <a:xfrm rot="10800000">
              <a:off x="9003279" y="3869278"/>
              <a:ext cx="213258" cy="291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ight Brace 62"/>
          <p:cNvSpPr/>
          <p:nvPr/>
        </p:nvSpPr>
        <p:spPr>
          <a:xfrm>
            <a:off x="2118422" y="2532347"/>
            <a:ext cx="257874" cy="189082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24126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59"/>
          <p:cNvSpPr/>
          <p:nvPr/>
        </p:nvSpPr>
        <p:spPr bwMode="auto">
          <a:xfrm>
            <a:off x="5326852" y="5467938"/>
            <a:ext cx="1992709" cy="225202"/>
          </a:xfrm>
          <a:prstGeom prst="ellipse">
            <a:avLst/>
          </a:prstGeom>
          <a:gradFill flip="none" rotWithShape="1">
            <a:gsLst>
              <a:gs pos="24000">
                <a:srgbClr val="7F5C41">
                  <a:alpha val="35000"/>
                  <a:lumMod val="76000"/>
                </a:srgb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defRPr/>
            </a:pPr>
            <a:endParaRPr lang="da-DK" sz="1600" dirty="0">
              <a:latin typeface="Calibri" pitchFamily="-65" charset="0"/>
              <a:ea typeface="ＭＳ Ｐゴシック" pitchFamily="-65" charset="-128"/>
            </a:endParaRPr>
          </a:p>
        </p:txBody>
      </p:sp>
      <p:sp>
        <p:nvSpPr>
          <p:cNvPr id="3" name="Rectangle 2"/>
          <p:cNvSpPr/>
          <p:nvPr/>
        </p:nvSpPr>
        <p:spPr>
          <a:xfrm>
            <a:off x="2667000" y="228600"/>
            <a:ext cx="7086600" cy="762000"/>
          </a:xfrm>
          <a:prstGeom prst="rect">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a:p>
            <a:pPr algn="ctr">
              <a:defRPr/>
            </a:pPr>
            <a:endParaRPr lang="en-US" dirty="0">
              <a:latin typeface="Arial" pitchFamily="34" charset="0"/>
              <a:cs typeface="Arial" pitchFamily="34" charset="0"/>
            </a:endParaRPr>
          </a:p>
        </p:txBody>
      </p:sp>
      <p:cxnSp>
        <p:nvCxnSpPr>
          <p:cNvPr id="5" name="Straight Connector 4"/>
          <p:cNvCxnSpPr/>
          <p:nvPr/>
        </p:nvCxnSpPr>
        <p:spPr>
          <a:xfrm>
            <a:off x="1792288" y="590550"/>
            <a:ext cx="874712" cy="0"/>
          </a:xfrm>
          <a:prstGeom prst="line">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flipV="1">
            <a:off x="1792288" y="0"/>
            <a:ext cx="0" cy="6858000"/>
          </a:xfrm>
          <a:prstGeom prst="line">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7" name="TextBox 6"/>
          <p:cNvSpPr txBox="1"/>
          <p:nvPr/>
        </p:nvSpPr>
        <p:spPr>
          <a:xfrm>
            <a:off x="2819400" y="347990"/>
            <a:ext cx="6781800" cy="523220"/>
          </a:xfrm>
          <a:prstGeom prst="rect">
            <a:avLst/>
          </a:prstGeom>
          <a:noFill/>
        </p:spPr>
        <p:txBody>
          <a:bodyPr>
            <a:spAutoFit/>
          </a:bodyPr>
          <a:lstStyle/>
          <a:p>
            <a:pPr>
              <a:defRPr/>
            </a:pPr>
            <a:r>
              <a:rPr lang="mn-MN" sz="2800" b="1" dirty="0">
                <a:solidFill>
                  <a:srgbClr val="5E4430"/>
                </a:solidFill>
                <a:effectLst>
                  <a:innerShdw blurRad="63500" dist="50800" dir="13500000">
                    <a:prstClr val="black">
                      <a:alpha val="50000"/>
                    </a:prstClr>
                  </a:innerShdw>
                </a:effectLst>
              </a:rPr>
              <a:t>ЭРҮҮГИЙН ХУУЛИЙН ЗОРИЛГО</a:t>
            </a:r>
            <a:endParaRPr lang="en-US" sz="2800" b="1" dirty="0">
              <a:solidFill>
                <a:srgbClr val="5E4430"/>
              </a:solidFill>
              <a:effectLst>
                <a:innerShdw blurRad="63500" dist="50800" dir="13500000">
                  <a:prstClr val="black">
                    <a:alpha val="50000"/>
                  </a:prstClr>
                </a:innerShdw>
              </a:effectLst>
            </a:endParaRPr>
          </a:p>
        </p:txBody>
      </p:sp>
      <p:grpSp>
        <p:nvGrpSpPr>
          <p:cNvPr id="4105" name="Group 12"/>
          <p:cNvGrpSpPr>
            <a:grpSpLocks/>
          </p:cNvGrpSpPr>
          <p:nvPr/>
        </p:nvGrpSpPr>
        <p:grpSpPr bwMode="auto">
          <a:xfrm flipH="1">
            <a:off x="3733800" y="5207001"/>
            <a:ext cx="1584324" cy="392113"/>
            <a:chOff x="5805091" y="4650110"/>
            <a:chExt cx="1422103" cy="744850"/>
          </a:xfrm>
        </p:grpSpPr>
        <p:cxnSp>
          <p:nvCxnSpPr>
            <p:cNvPr id="14" name="Straight Connector 13"/>
            <p:cNvCxnSpPr/>
            <p:nvPr/>
          </p:nvCxnSpPr>
          <p:spPr>
            <a:xfrm>
              <a:off x="6550531" y="5388621"/>
              <a:ext cx="676663" cy="0"/>
            </a:xfrm>
            <a:prstGeom prst="line">
              <a:avLst/>
            </a:prstGeom>
            <a:ln w="19050">
              <a:solidFill>
                <a:schemeClr val="bg1"/>
              </a:solidFill>
              <a:prstDash val="dash"/>
              <a:tailEnd type="oval"/>
            </a:ln>
            <a:effectLst>
              <a:outerShdw blurRad="25400" dist="25400" dir="1800000" algn="tl" rotWithShape="0">
                <a:prstClr val="black">
                  <a:alpha val="48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05091" y="4650110"/>
              <a:ext cx="747658" cy="744850"/>
            </a:xfrm>
            <a:prstGeom prst="line">
              <a:avLst/>
            </a:prstGeom>
            <a:ln w="19050">
              <a:solidFill>
                <a:schemeClr val="bg1"/>
              </a:solidFill>
              <a:prstDash val="dash"/>
            </a:ln>
            <a:effectLst>
              <a:outerShdw blurRad="25400" dist="25400" dir="1800000" algn="tl" rotWithShape="0">
                <a:prstClr val="black">
                  <a:alpha val="48000"/>
                </a:prstClr>
              </a:outerShdw>
            </a:effectLst>
          </p:spPr>
          <p:style>
            <a:lnRef idx="1">
              <a:schemeClr val="accent1"/>
            </a:lnRef>
            <a:fillRef idx="0">
              <a:schemeClr val="accent1"/>
            </a:fillRef>
            <a:effectRef idx="0">
              <a:schemeClr val="accent1"/>
            </a:effectRef>
            <a:fontRef idx="minor">
              <a:schemeClr val="tx1"/>
            </a:fontRef>
          </p:style>
        </p:cxnSp>
      </p:grpSp>
      <p:grpSp>
        <p:nvGrpSpPr>
          <p:cNvPr id="4106" name="Group 18"/>
          <p:cNvGrpSpPr>
            <a:grpSpLocks/>
          </p:cNvGrpSpPr>
          <p:nvPr/>
        </p:nvGrpSpPr>
        <p:grpSpPr bwMode="auto">
          <a:xfrm flipH="1" flipV="1">
            <a:off x="3951288" y="1595439"/>
            <a:ext cx="1465262" cy="744537"/>
            <a:chOff x="5805091" y="4650110"/>
            <a:chExt cx="1422103" cy="744850"/>
          </a:xfrm>
        </p:grpSpPr>
        <p:cxnSp>
          <p:nvCxnSpPr>
            <p:cNvPr id="20" name="Straight Connector 19"/>
            <p:cNvCxnSpPr/>
            <p:nvPr/>
          </p:nvCxnSpPr>
          <p:spPr>
            <a:xfrm>
              <a:off x="6550809" y="5390196"/>
              <a:ext cx="676385" cy="0"/>
            </a:xfrm>
            <a:prstGeom prst="line">
              <a:avLst/>
            </a:prstGeom>
            <a:ln w="19050">
              <a:solidFill>
                <a:schemeClr val="bg1"/>
              </a:solidFill>
              <a:prstDash val="dash"/>
              <a:tailEnd type="oval"/>
            </a:ln>
            <a:effectLst>
              <a:outerShdw blurRad="25400" dist="25400" dir="1800000" algn="tl" rotWithShape="0">
                <a:prstClr val="black">
                  <a:alpha val="48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05091" y="4650110"/>
              <a:ext cx="748800" cy="744850"/>
            </a:xfrm>
            <a:prstGeom prst="line">
              <a:avLst/>
            </a:prstGeom>
            <a:ln w="19050">
              <a:solidFill>
                <a:schemeClr val="bg1"/>
              </a:solidFill>
              <a:prstDash val="dash"/>
            </a:ln>
            <a:effectLst>
              <a:outerShdw blurRad="25400" dist="25400" dir="1800000" algn="tl" rotWithShape="0">
                <a:prstClr val="black">
                  <a:alpha val="48000"/>
                </a:prstClr>
              </a:outerShdw>
            </a:effectLst>
          </p:spPr>
          <p:style>
            <a:lnRef idx="1">
              <a:schemeClr val="accent1"/>
            </a:lnRef>
            <a:fillRef idx="0">
              <a:schemeClr val="accent1"/>
            </a:fillRef>
            <a:effectRef idx="0">
              <a:schemeClr val="accent1"/>
            </a:effectRef>
            <a:fontRef idx="minor">
              <a:schemeClr val="tx1"/>
            </a:fontRef>
          </p:style>
        </p:cxnSp>
      </p:grpSp>
      <p:grpSp>
        <p:nvGrpSpPr>
          <p:cNvPr id="4107" name="Group 21"/>
          <p:cNvGrpSpPr>
            <a:grpSpLocks/>
          </p:cNvGrpSpPr>
          <p:nvPr/>
        </p:nvGrpSpPr>
        <p:grpSpPr bwMode="auto">
          <a:xfrm>
            <a:off x="7805739" y="4391024"/>
            <a:ext cx="1120925" cy="998276"/>
            <a:chOff x="6000208" y="4850712"/>
            <a:chExt cx="1226986" cy="544248"/>
          </a:xfrm>
        </p:grpSpPr>
        <p:cxnSp>
          <p:nvCxnSpPr>
            <p:cNvPr id="23" name="Straight Connector 22"/>
            <p:cNvCxnSpPr/>
            <p:nvPr/>
          </p:nvCxnSpPr>
          <p:spPr>
            <a:xfrm>
              <a:off x="6548661" y="5390186"/>
              <a:ext cx="678533" cy="0"/>
            </a:xfrm>
            <a:prstGeom prst="line">
              <a:avLst/>
            </a:prstGeom>
            <a:ln w="19050">
              <a:solidFill>
                <a:schemeClr val="bg1"/>
              </a:solidFill>
              <a:prstDash val="dash"/>
              <a:tailEnd type="oval"/>
            </a:ln>
            <a:effectLst>
              <a:outerShdw blurRad="25400" dist="25400" dir="1800000" algn="tl" rotWithShape="0">
                <a:prstClr val="black">
                  <a:alpha val="48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00208" y="4850712"/>
              <a:ext cx="551967" cy="544248"/>
            </a:xfrm>
            <a:prstGeom prst="line">
              <a:avLst/>
            </a:prstGeom>
            <a:ln w="19050">
              <a:solidFill>
                <a:schemeClr val="bg1"/>
              </a:solidFill>
              <a:prstDash val="dash"/>
            </a:ln>
            <a:effectLst>
              <a:outerShdw blurRad="25400" dist="25400" dir="1800000" algn="tl" rotWithShape="0">
                <a:prstClr val="black">
                  <a:alpha val="48000"/>
                </a:prstClr>
              </a:outerShdw>
            </a:effectLst>
          </p:spPr>
          <p:style>
            <a:lnRef idx="1">
              <a:schemeClr val="accent1"/>
            </a:lnRef>
            <a:fillRef idx="0">
              <a:schemeClr val="accent1"/>
            </a:fillRef>
            <a:effectRef idx="0">
              <a:schemeClr val="accent1"/>
            </a:effectRef>
            <a:fontRef idx="minor">
              <a:schemeClr val="tx1"/>
            </a:fontRef>
          </p:style>
        </p:cxnSp>
      </p:grpSp>
      <p:grpSp>
        <p:nvGrpSpPr>
          <p:cNvPr id="4108" name="Group 24"/>
          <p:cNvGrpSpPr>
            <a:grpSpLocks/>
          </p:cNvGrpSpPr>
          <p:nvPr/>
        </p:nvGrpSpPr>
        <p:grpSpPr bwMode="auto">
          <a:xfrm flipV="1">
            <a:off x="7304089" y="1739900"/>
            <a:ext cx="966787" cy="744538"/>
            <a:chOff x="5805091" y="4650110"/>
            <a:chExt cx="1422103" cy="744850"/>
          </a:xfrm>
        </p:grpSpPr>
        <p:cxnSp>
          <p:nvCxnSpPr>
            <p:cNvPr id="26" name="Straight Connector 25"/>
            <p:cNvCxnSpPr/>
            <p:nvPr/>
          </p:nvCxnSpPr>
          <p:spPr>
            <a:xfrm>
              <a:off x="6550002" y="5390195"/>
              <a:ext cx="677192" cy="0"/>
            </a:xfrm>
            <a:prstGeom prst="line">
              <a:avLst/>
            </a:prstGeom>
            <a:ln w="19050">
              <a:solidFill>
                <a:schemeClr val="bg1"/>
              </a:solidFill>
              <a:prstDash val="dash"/>
              <a:headEnd type="none"/>
              <a:tailEnd type="oval"/>
            </a:ln>
            <a:effectLst>
              <a:outerShdw blurRad="25400" dist="25400" dir="1800000" algn="tl" rotWithShape="0">
                <a:prstClr val="black">
                  <a:alpha val="48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5091" y="4650110"/>
              <a:ext cx="747247" cy="744850"/>
            </a:xfrm>
            <a:prstGeom prst="line">
              <a:avLst/>
            </a:prstGeom>
            <a:ln w="19050">
              <a:solidFill>
                <a:schemeClr val="bg1"/>
              </a:solidFill>
              <a:prstDash val="dash"/>
            </a:ln>
            <a:effectLst>
              <a:outerShdw blurRad="25400" dist="25400" dir="1800000" algn="tl" rotWithShape="0">
                <a:prstClr val="black">
                  <a:alpha val="48000"/>
                </a:prstClr>
              </a:outerShdw>
            </a:effectLst>
          </p:spPr>
          <p:style>
            <a:lnRef idx="1">
              <a:schemeClr val="accent1"/>
            </a:lnRef>
            <a:fillRef idx="0">
              <a:schemeClr val="accent1"/>
            </a:fillRef>
            <a:effectRef idx="0">
              <a:schemeClr val="accent1"/>
            </a:effectRef>
            <a:fontRef idx="minor">
              <a:schemeClr val="tx1"/>
            </a:fontRef>
          </p:style>
        </p:cxnSp>
      </p:grpSp>
      <p:sp>
        <p:nvSpPr>
          <p:cNvPr id="4109" name="Freeform 256"/>
          <p:cNvSpPr>
            <a:spLocks/>
          </p:cNvSpPr>
          <p:nvPr/>
        </p:nvSpPr>
        <p:spPr bwMode="auto">
          <a:xfrm>
            <a:off x="4657725" y="2108201"/>
            <a:ext cx="1797050" cy="1230313"/>
          </a:xfrm>
          <a:custGeom>
            <a:avLst/>
            <a:gdLst>
              <a:gd name="T0" fmla="*/ 2147483647 w 969"/>
              <a:gd name="T1" fmla="*/ 2147483647 h 664"/>
              <a:gd name="T2" fmla="*/ 2147483647 w 969"/>
              <a:gd name="T3" fmla="*/ 2147483647 h 664"/>
              <a:gd name="T4" fmla="*/ 2147483647 w 969"/>
              <a:gd name="T5" fmla="*/ 2147483647 h 664"/>
              <a:gd name="T6" fmla="*/ 2147483647 w 969"/>
              <a:gd name="T7" fmla="*/ 2147483647 h 664"/>
              <a:gd name="T8" fmla="*/ 2147483647 w 969"/>
              <a:gd name="T9" fmla="*/ 2147483647 h 664"/>
              <a:gd name="T10" fmla="*/ 2147483647 w 969"/>
              <a:gd name="T11" fmla="*/ 2147483647 h 664"/>
              <a:gd name="T12" fmla="*/ 2147483647 w 969"/>
              <a:gd name="T13" fmla="*/ 2147483647 h 664"/>
              <a:gd name="T14" fmla="*/ 2147483647 w 969"/>
              <a:gd name="T15" fmla="*/ 2147483647 h 664"/>
              <a:gd name="T16" fmla="*/ 2147483647 w 969"/>
              <a:gd name="T17" fmla="*/ 2147483647 h 664"/>
              <a:gd name="T18" fmla="*/ 2147483647 w 969"/>
              <a:gd name="T19" fmla="*/ 2147483647 h 664"/>
              <a:gd name="T20" fmla="*/ 2147483647 w 969"/>
              <a:gd name="T21" fmla="*/ 2147483647 h 664"/>
              <a:gd name="T22" fmla="*/ 2147483647 w 969"/>
              <a:gd name="T23" fmla="*/ 2147483647 h 664"/>
              <a:gd name="T24" fmla="*/ 2147483647 w 969"/>
              <a:gd name="T25" fmla="*/ 2147483647 h 664"/>
              <a:gd name="T26" fmla="*/ 2147483647 w 969"/>
              <a:gd name="T27" fmla="*/ 2147483647 h 664"/>
              <a:gd name="T28" fmla="*/ 2147483647 w 969"/>
              <a:gd name="T29" fmla="*/ 2147483647 h 664"/>
              <a:gd name="T30" fmla="*/ 2147483647 w 969"/>
              <a:gd name="T31" fmla="*/ 2147483647 h 664"/>
              <a:gd name="T32" fmla="*/ 2147483647 w 969"/>
              <a:gd name="T33" fmla="*/ 2147483647 h 664"/>
              <a:gd name="T34" fmla="*/ 2147483647 w 969"/>
              <a:gd name="T35" fmla="*/ 0 h 664"/>
              <a:gd name="T36" fmla="*/ 2147483647 w 969"/>
              <a:gd name="T37" fmla="*/ 2147483647 h 664"/>
              <a:gd name="T38" fmla="*/ 2147483647 w 969"/>
              <a:gd name="T39" fmla="*/ 2147483647 h 664"/>
              <a:gd name="T40" fmla="*/ 2147483647 w 969"/>
              <a:gd name="T41" fmla="*/ 2147483647 h 664"/>
              <a:gd name="T42" fmla="*/ 2147483647 w 969"/>
              <a:gd name="T43" fmla="*/ 2147483647 h 664"/>
              <a:gd name="T44" fmla="*/ 2147483647 w 969"/>
              <a:gd name="T45" fmla="*/ 2147483647 h 664"/>
              <a:gd name="T46" fmla="*/ 2147483647 w 969"/>
              <a:gd name="T47" fmla="*/ 2147483647 h 664"/>
              <a:gd name="T48" fmla="*/ 2147483647 w 969"/>
              <a:gd name="T49" fmla="*/ 2147483647 h 664"/>
              <a:gd name="T50" fmla="*/ 2147483647 w 969"/>
              <a:gd name="T51" fmla="*/ 2147483647 h 664"/>
              <a:gd name="T52" fmla="*/ 2147483647 w 969"/>
              <a:gd name="T53" fmla="*/ 2147483647 h 664"/>
              <a:gd name="T54" fmla="*/ 2147483647 w 969"/>
              <a:gd name="T55" fmla="*/ 2147483647 h 664"/>
              <a:gd name="T56" fmla="*/ 2147483647 w 969"/>
              <a:gd name="T57" fmla="*/ 2147483647 h 664"/>
              <a:gd name="T58" fmla="*/ 2147483647 w 969"/>
              <a:gd name="T59" fmla="*/ 2147483647 h 664"/>
              <a:gd name="T60" fmla="*/ 2147483647 w 969"/>
              <a:gd name="T61" fmla="*/ 2147483647 h 664"/>
              <a:gd name="T62" fmla="*/ 2147483647 w 969"/>
              <a:gd name="T63" fmla="*/ 2147483647 h 664"/>
              <a:gd name="T64" fmla="*/ 2147483647 w 969"/>
              <a:gd name="T65" fmla="*/ 2147483647 h 664"/>
              <a:gd name="T66" fmla="*/ 2147483647 w 969"/>
              <a:gd name="T67" fmla="*/ 2147483647 h 664"/>
              <a:gd name="T68" fmla="*/ 2147483647 w 969"/>
              <a:gd name="T69" fmla="*/ 2147483647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9"/>
              <a:gd name="T106" fmla="*/ 0 h 664"/>
              <a:gd name="T107" fmla="*/ 969 w 969"/>
              <a:gd name="T108" fmla="*/ 664 h 6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9" h="664">
                <a:moveTo>
                  <a:pt x="232" y="664"/>
                </a:moveTo>
                <a:lnTo>
                  <a:pt x="232" y="664"/>
                </a:lnTo>
                <a:lnTo>
                  <a:pt x="241" y="644"/>
                </a:lnTo>
                <a:lnTo>
                  <a:pt x="251" y="622"/>
                </a:lnTo>
                <a:lnTo>
                  <a:pt x="261" y="601"/>
                </a:lnTo>
                <a:lnTo>
                  <a:pt x="273" y="580"/>
                </a:lnTo>
                <a:lnTo>
                  <a:pt x="285" y="561"/>
                </a:lnTo>
                <a:lnTo>
                  <a:pt x="298" y="541"/>
                </a:lnTo>
                <a:lnTo>
                  <a:pt x="311" y="522"/>
                </a:lnTo>
                <a:lnTo>
                  <a:pt x="325" y="504"/>
                </a:lnTo>
                <a:lnTo>
                  <a:pt x="339" y="485"/>
                </a:lnTo>
                <a:lnTo>
                  <a:pt x="355" y="469"/>
                </a:lnTo>
                <a:lnTo>
                  <a:pt x="372" y="452"/>
                </a:lnTo>
                <a:lnTo>
                  <a:pt x="387" y="435"/>
                </a:lnTo>
                <a:lnTo>
                  <a:pt x="404" y="419"/>
                </a:lnTo>
                <a:lnTo>
                  <a:pt x="422" y="404"/>
                </a:lnTo>
                <a:lnTo>
                  <a:pt x="440" y="389"/>
                </a:lnTo>
                <a:lnTo>
                  <a:pt x="460" y="375"/>
                </a:lnTo>
                <a:lnTo>
                  <a:pt x="478" y="362"/>
                </a:lnTo>
                <a:lnTo>
                  <a:pt x="499" y="349"/>
                </a:lnTo>
                <a:lnTo>
                  <a:pt x="518" y="338"/>
                </a:lnTo>
                <a:lnTo>
                  <a:pt x="539" y="326"/>
                </a:lnTo>
                <a:lnTo>
                  <a:pt x="560" y="316"/>
                </a:lnTo>
                <a:lnTo>
                  <a:pt x="582" y="305"/>
                </a:lnTo>
                <a:lnTo>
                  <a:pt x="604" y="296"/>
                </a:lnTo>
                <a:lnTo>
                  <a:pt x="626" y="288"/>
                </a:lnTo>
                <a:lnTo>
                  <a:pt x="648" y="281"/>
                </a:lnTo>
                <a:lnTo>
                  <a:pt x="671" y="274"/>
                </a:lnTo>
                <a:lnTo>
                  <a:pt x="694" y="268"/>
                </a:lnTo>
                <a:lnTo>
                  <a:pt x="718" y="262"/>
                </a:lnTo>
                <a:lnTo>
                  <a:pt x="742" y="258"/>
                </a:lnTo>
                <a:lnTo>
                  <a:pt x="767" y="255"/>
                </a:lnTo>
                <a:lnTo>
                  <a:pt x="792" y="252"/>
                </a:lnTo>
                <a:lnTo>
                  <a:pt x="816" y="251"/>
                </a:lnTo>
                <a:lnTo>
                  <a:pt x="969" y="129"/>
                </a:lnTo>
                <a:lnTo>
                  <a:pt x="849" y="0"/>
                </a:lnTo>
                <a:lnTo>
                  <a:pt x="812" y="2"/>
                </a:lnTo>
                <a:lnTo>
                  <a:pt x="777" y="3"/>
                </a:lnTo>
                <a:lnTo>
                  <a:pt x="741" y="7"/>
                </a:lnTo>
                <a:lnTo>
                  <a:pt x="707" y="12"/>
                </a:lnTo>
                <a:lnTo>
                  <a:pt x="672" y="17"/>
                </a:lnTo>
                <a:lnTo>
                  <a:pt x="639" y="25"/>
                </a:lnTo>
                <a:lnTo>
                  <a:pt x="605" y="33"/>
                </a:lnTo>
                <a:lnTo>
                  <a:pt x="573" y="43"/>
                </a:lnTo>
                <a:lnTo>
                  <a:pt x="540" y="54"/>
                </a:lnTo>
                <a:lnTo>
                  <a:pt x="509" y="65"/>
                </a:lnTo>
                <a:lnTo>
                  <a:pt x="478" y="78"/>
                </a:lnTo>
                <a:lnTo>
                  <a:pt x="447" y="93"/>
                </a:lnTo>
                <a:lnTo>
                  <a:pt x="417" y="108"/>
                </a:lnTo>
                <a:lnTo>
                  <a:pt x="387" y="124"/>
                </a:lnTo>
                <a:lnTo>
                  <a:pt x="359" y="142"/>
                </a:lnTo>
                <a:lnTo>
                  <a:pt x="331" y="160"/>
                </a:lnTo>
                <a:lnTo>
                  <a:pt x="304" y="179"/>
                </a:lnTo>
                <a:lnTo>
                  <a:pt x="277" y="199"/>
                </a:lnTo>
                <a:lnTo>
                  <a:pt x="251" y="220"/>
                </a:lnTo>
                <a:lnTo>
                  <a:pt x="226" y="242"/>
                </a:lnTo>
                <a:lnTo>
                  <a:pt x="202" y="265"/>
                </a:lnTo>
                <a:lnTo>
                  <a:pt x="180" y="288"/>
                </a:lnTo>
                <a:lnTo>
                  <a:pt x="156" y="313"/>
                </a:lnTo>
                <a:lnTo>
                  <a:pt x="136" y="339"/>
                </a:lnTo>
                <a:lnTo>
                  <a:pt x="115" y="365"/>
                </a:lnTo>
                <a:lnTo>
                  <a:pt x="95" y="392"/>
                </a:lnTo>
                <a:lnTo>
                  <a:pt x="77" y="419"/>
                </a:lnTo>
                <a:lnTo>
                  <a:pt x="59" y="448"/>
                </a:lnTo>
                <a:lnTo>
                  <a:pt x="42" y="476"/>
                </a:lnTo>
                <a:lnTo>
                  <a:pt x="27" y="506"/>
                </a:lnTo>
                <a:lnTo>
                  <a:pt x="12" y="536"/>
                </a:lnTo>
                <a:lnTo>
                  <a:pt x="0" y="567"/>
                </a:lnTo>
                <a:lnTo>
                  <a:pt x="156" y="492"/>
                </a:lnTo>
                <a:lnTo>
                  <a:pt x="232" y="664"/>
                </a:lnTo>
                <a:close/>
              </a:path>
            </a:pathLst>
          </a:custGeom>
          <a:solidFill>
            <a:srgbClr val="E77707">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dirty="0"/>
          </a:p>
        </p:txBody>
      </p:sp>
      <p:sp>
        <p:nvSpPr>
          <p:cNvPr id="4110" name="Freeform 257"/>
          <p:cNvSpPr>
            <a:spLocks/>
          </p:cNvSpPr>
          <p:nvPr/>
        </p:nvSpPr>
        <p:spPr bwMode="auto">
          <a:xfrm>
            <a:off x="6243639" y="2111375"/>
            <a:ext cx="1620837" cy="1485900"/>
          </a:xfrm>
          <a:custGeom>
            <a:avLst/>
            <a:gdLst>
              <a:gd name="T0" fmla="*/ 0 w 875"/>
              <a:gd name="T1" fmla="*/ 2147483647 h 801"/>
              <a:gd name="T2" fmla="*/ 2147483647 w 875"/>
              <a:gd name="T3" fmla="*/ 2147483647 h 801"/>
              <a:gd name="T4" fmla="*/ 2147483647 w 875"/>
              <a:gd name="T5" fmla="*/ 2147483647 h 801"/>
              <a:gd name="T6" fmla="*/ 2147483647 w 875"/>
              <a:gd name="T7" fmla="*/ 2147483647 h 801"/>
              <a:gd name="T8" fmla="*/ 2147483647 w 875"/>
              <a:gd name="T9" fmla="*/ 2147483647 h 801"/>
              <a:gd name="T10" fmla="*/ 2147483647 w 875"/>
              <a:gd name="T11" fmla="*/ 2147483647 h 801"/>
              <a:gd name="T12" fmla="*/ 2147483647 w 875"/>
              <a:gd name="T13" fmla="*/ 2147483647 h 801"/>
              <a:gd name="T14" fmla="*/ 2147483647 w 875"/>
              <a:gd name="T15" fmla="*/ 2147483647 h 801"/>
              <a:gd name="T16" fmla="*/ 2147483647 w 875"/>
              <a:gd name="T17" fmla="*/ 2147483647 h 801"/>
              <a:gd name="T18" fmla="*/ 2147483647 w 875"/>
              <a:gd name="T19" fmla="*/ 2147483647 h 801"/>
              <a:gd name="T20" fmla="*/ 2147483647 w 875"/>
              <a:gd name="T21" fmla="*/ 2147483647 h 801"/>
              <a:gd name="T22" fmla="*/ 2147483647 w 875"/>
              <a:gd name="T23" fmla="*/ 2147483647 h 801"/>
              <a:gd name="T24" fmla="*/ 2147483647 w 875"/>
              <a:gd name="T25" fmla="*/ 2147483647 h 801"/>
              <a:gd name="T26" fmla="*/ 2147483647 w 875"/>
              <a:gd name="T27" fmla="*/ 2147483647 h 801"/>
              <a:gd name="T28" fmla="*/ 2147483647 w 875"/>
              <a:gd name="T29" fmla="*/ 2147483647 h 801"/>
              <a:gd name="T30" fmla="*/ 2147483647 w 875"/>
              <a:gd name="T31" fmla="*/ 2147483647 h 801"/>
              <a:gd name="T32" fmla="*/ 2147483647 w 875"/>
              <a:gd name="T33" fmla="*/ 2147483647 h 801"/>
              <a:gd name="T34" fmla="*/ 2147483647 w 875"/>
              <a:gd name="T35" fmla="*/ 2147483647 h 801"/>
              <a:gd name="T36" fmla="*/ 2147483647 w 875"/>
              <a:gd name="T37" fmla="*/ 2147483647 h 801"/>
              <a:gd name="T38" fmla="*/ 2147483647 w 875"/>
              <a:gd name="T39" fmla="*/ 2147483647 h 801"/>
              <a:gd name="T40" fmla="*/ 2147483647 w 875"/>
              <a:gd name="T41" fmla="*/ 2147483647 h 801"/>
              <a:gd name="T42" fmla="*/ 2147483647 w 875"/>
              <a:gd name="T43" fmla="*/ 2147483647 h 801"/>
              <a:gd name="T44" fmla="*/ 2147483647 w 875"/>
              <a:gd name="T45" fmla="*/ 2147483647 h 801"/>
              <a:gd name="T46" fmla="*/ 2147483647 w 875"/>
              <a:gd name="T47" fmla="*/ 2147483647 h 801"/>
              <a:gd name="T48" fmla="*/ 2147483647 w 875"/>
              <a:gd name="T49" fmla="*/ 2147483647 h 801"/>
              <a:gd name="T50" fmla="*/ 2147483647 w 875"/>
              <a:gd name="T51" fmla="*/ 2147483647 h 801"/>
              <a:gd name="T52" fmla="*/ 2147483647 w 875"/>
              <a:gd name="T53" fmla="*/ 2147483647 h 801"/>
              <a:gd name="T54" fmla="*/ 2147483647 w 875"/>
              <a:gd name="T55" fmla="*/ 2147483647 h 801"/>
              <a:gd name="T56" fmla="*/ 2147483647 w 875"/>
              <a:gd name="T57" fmla="*/ 2147483647 h 801"/>
              <a:gd name="T58" fmla="*/ 2147483647 w 875"/>
              <a:gd name="T59" fmla="*/ 2147483647 h 801"/>
              <a:gd name="T60" fmla="*/ 2147483647 w 875"/>
              <a:gd name="T61" fmla="*/ 2147483647 h 801"/>
              <a:gd name="T62" fmla="*/ 2147483647 w 875"/>
              <a:gd name="T63" fmla="*/ 2147483647 h 801"/>
              <a:gd name="T64" fmla="*/ 2147483647 w 875"/>
              <a:gd name="T65" fmla="*/ 2147483647 h 801"/>
              <a:gd name="T66" fmla="*/ 2147483647 w 875"/>
              <a:gd name="T67" fmla="*/ 2147483647 h 801"/>
              <a:gd name="T68" fmla="*/ 2147483647 w 875"/>
              <a:gd name="T69" fmla="*/ 2147483647 h 8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5"/>
              <a:gd name="T106" fmla="*/ 0 h 801"/>
              <a:gd name="T107" fmla="*/ 875 w 875"/>
              <a:gd name="T108" fmla="*/ 801 h 8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5" h="801">
                <a:moveTo>
                  <a:pt x="0" y="249"/>
                </a:moveTo>
                <a:lnTo>
                  <a:pt x="0" y="249"/>
                </a:lnTo>
                <a:lnTo>
                  <a:pt x="26" y="249"/>
                </a:lnTo>
                <a:lnTo>
                  <a:pt x="53" y="251"/>
                </a:lnTo>
                <a:lnTo>
                  <a:pt x="79" y="254"/>
                </a:lnTo>
                <a:lnTo>
                  <a:pt x="105" y="258"/>
                </a:lnTo>
                <a:lnTo>
                  <a:pt x="131" y="262"/>
                </a:lnTo>
                <a:lnTo>
                  <a:pt x="156" y="268"/>
                </a:lnTo>
                <a:lnTo>
                  <a:pt x="180" y="275"/>
                </a:lnTo>
                <a:lnTo>
                  <a:pt x="205" y="282"/>
                </a:lnTo>
                <a:lnTo>
                  <a:pt x="228" y="290"/>
                </a:lnTo>
                <a:lnTo>
                  <a:pt x="253" y="299"/>
                </a:lnTo>
                <a:lnTo>
                  <a:pt x="275" y="310"/>
                </a:lnTo>
                <a:lnTo>
                  <a:pt x="298" y="320"/>
                </a:lnTo>
                <a:lnTo>
                  <a:pt x="320" y="333"/>
                </a:lnTo>
                <a:lnTo>
                  <a:pt x="341" y="345"/>
                </a:lnTo>
                <a:lnTo>
                  <a:pt x="363" y="359"/>
                </a:lnTo>
                <a:lnTo>
                  <a:pt x="384" y="372"/>
                </a:lnTo>
                <a:lnTo>
                  <a:pt x="403" y="387"/>
                </a:lnTo>
                <a:lnTo>
                  <a:pt x="423" y="403"/>
                </a:lnTo>
                <a:lnTo>
                  <a:pt x="441" y="419"/>
                </a:lnTo>
                <a:lnTo>
                  <a:pt x="459" y="435"/>
                </a:lnTo>
                <a:lnTo>
                  <a:pt x="477" y="454"/>
                </a:lnTo>
                <a:lnTo>
                  <a:pt x="494" y="472"/>
                </a:lnTo>
                <a:lnTo>
                  <a:pt x="510" y="491"/>
                </a:lnTo>
                <a:lnTo>
                  <a:pt x="525" y="511"/>
                </a:lnTo>
                <a:lnTo>
                  <a:pt x="540" y="530"/>
                </a:lnTo>
                <a:lnTo>
                  <a:pt x="554" y="551"/>
                </a:lnTo>
                <a:lnTo>
                  <a:pt x="567" y="572"/>
                </a:lnTo>
                <a:lnTo>
                  <a:pt x="580" y="594"/>
                </a:lnTo>
                <a:lnTo>
                  <a:pt x="591" y="616"/>
                </a:lnTo>
                <a:lnTo>
                  <a:pt x="602" y="638"/>
                </a:lnTo>
                <a:lnTo>
                  <a:pt x="611" y="661"/>
                </a:lnTo>
                <a:lnTo>
                  <a:pt x="620" y="684"/>
                </a:lnTo>
                <a:lnTo>
                  <a:pt x="778" y="801"/>
                </a:lnTo>
                <a:lnTo>
                  <a:pt x="875" y="652"/>
                </a:lnTo>
                <a:lnTo>
                  <a:pt x="864" y="618"/>
                </a:lnTo>
                <a:lnTo>
                  <a:pt x="852" y="584"/>
                </a:lnTo>
                <a:lnTo>
                  <a:pt x="839" y="552"/>
                </a:lnTo>
                <a:lnTo>
                  <a:pt x="823" y="520"/>
                </a:lnTo>
                <a:lnTo>
                  <a:pt x="808" y="487"/>
                </a:lnTo>
                <a:lnTo>
                  <a:pt x="791" y="457"/>
                </a:lnTo>
                <a:lnTo>
                  <a:pt x="773" y="426"/>
                </a:lnTo>
                <a:lnTo>
                  <a:pt x="753" y="398"/>
                </a:lnTo>
                <a:lnTo>
                  <a:pt x="733" y="369"/>
                </a:lnTo>
                <a:lnTo>
                  <a:pt x="712" y="341"/>
                </a:lnTo>
                <a:lnTo>
                  <a:pt x="689" y="314"/>
                </a:lnTo>
                <a:lnTo>
                  <a:pt x="665" y="288"/>
                </a:lnTo>
                <a:lnTo>
                  <a:pt x="641" y="263"/>
                </a:lnTo>
                <a:lnTo>
                  <a:pt x="616" y="238"/>
                </a:lnTo>
                <a:lnTo>
                  <a:pt x="589" y="215"/>
                </a:lnTo>
                <a:lnTo>
                  <a:pt x="562" y="193"/>
                </a:lnTo>
                <a:lnTo>
                  <a:pt x="534" y="172"/>
                </a:lnTo>
                <a:lnTo>
                  <a:pt x="505" y="153"/>
                </a:lnTo>
                <a:lnTo>
                  <a:pt x="475" y="133"/>
                </a:lnTo>
                <a:lnTo>
                  <a:pt x="445" y="115"/>
                </a:lnTo>
                <a:lnTo>
                  <a:pt x="412" y="98"/>
                </a:lnTo>
                <a:lnTo>
                  <a:pt x="381" y="83"/>
                </a:lnTo>
                <a:lnTo>
                  <a:pt x="348" y="69"/>
                </a:lnTo>
                <a:lnTo>
                  <a:pt x="315" y="56"/>
                </a:lnTo>
                <a:lnTo>
                  <a:pt x="280" y="44"/>
                </a:lnTo>
                <a:lnTo>
                  <a:pt x="247" y="33"/>
                </a:lnTo>
                <a:lnTo>
                  <a:pt x="212" y="24"/>
                </a:lnTo>
                <a:lnTo>
                  <a:pt x="175" y="17"/>
                </a:lnTo>
                <a:lnTo>
                  <a:pt x="139" y="10"/>
                </a:lnTo>
                <a:lnTo>
                  <a:pt x="103" y="5"/>
                </a:lnTo>
                <a:lnTo>
                  <a:pt x="65" y="1"/>
                </a:lnTo>
                <a:lnTo>
                  <a:pt x="27" y="0"/>
                </a:lnTo>
                <a:lnTo>
                  <a:pt x="149" y="128"/>
                </a:lnTo>
                <a:lnTo>
                  <a:pt x="0" y="249"/>
                </a:lnTo>
                <a:close/>
              </a:path>
            </a:pathLst>
          </a:custGeom>
          <a:solidFill>
            <a:srgbClr val="E77707">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dirty="0"/>
          </a:p>
        </p:txBody>
      </p:sp>
      <p:sp>
        <p:nvSpPr>
          <p:cNvPr id="4111" name="Freeform 258"/>
          <p:cNvSpPr>
            <a:spLocks/>
          </p:cNvSpPr>
          <p:nvPr/>
        </p:nvSpPr>
        <p:spPr bwMode="auto">
          <a:xfrm>
            <a:off x="6972301" y="3378200"/>
            <a:ext cx="957263" cy="1709738"/>
          </a:xfrm>
          <a:custGeom>
            <a:avLst/>
            <a:gdLst>
              <a:gd name="T0" fmla="*/ 2147483647 w 516"/>
              <a:gd name="T1" fmla="*/ 2147483647 h 922"/>
              <a:gd name="T2" fmla="*/ 2147483647 w 516"/>
              <a:gd name="T3" fmla="*/ 2147483647 h 922"/>
              <a:gd name="T4" fmla="*/ 2147483647 w 516"/>
              <a:gd name="T5" fmla="*/ 2147483647 h 922"/>
              <a:gd name="T6" fmla="*/ 2147483647 w 516"/>
              <a:gd name="T7" fmla="*/ 2147483647 h 922"/>
              <a:gd name="T8" fmla="*/ 2147483647 w 516"/>
              <a:gd name="T9" fmla="*/ 2147483647 h 922"/>
              <a:gd name="T10" fmla="*/ 2147483647 w 516"/>
              <a:gd name="T11" fmla="*/ 2147483647 h 922"/>
              <a:gd name="T12" fmla="*/ 2147483647 w 516"/>
              <a:gd name="T13" fmla="*/ 2147483647 h 922"/>
              <a:gd name="T14" fmla="*/ 2147483647 w 516"/>
              <a:gd name="T15" fmla="*/ 2147483647 h 922"/>
              <a:gd name="T16" fmla="*/ 2147483647 w 516"/>
              <a:gd name="T17" fmla="*/ 2147483647 h 922"/>
              <a:gd name="T18" fmla="*/ 2147483647 w 516"/>
              <a:gd name="T19" fmla="*/ 0 h 922"/>
              <a:gd name="T20" fmla="*/ 2147483647 w 516"/>
              <a:gd name="T21" fmla="*/ 2147483647 h 922"/>
              <a:gd name="T22" fmla="*/ 2147483647 w 516"/>
              <a:gd name="T23" fmla="*/ 2147483647 h 922"/>
              <a:gd name="T24" fmla="*/ 2147483647 w 516"/>
              <a:gd name="T25" fmla="*/ 2147483647 h 922"/>
              <a:gd name="T26" fmla="*/ 2147483647 w 516"/>
              <a:gd name="T27" fmla="*/ 2147483647 h 922"/>
              <a:gd name="T28" fmla="*/ 2147483647 w 516"/>
              <a:gd name="T29" fmla="*/ 2147483647 h 922"/>
              <a:gd name="T30" fmla="*/ 2147483647 w 516"/>
              <a:gd name="T31" fmla="*/ 2147483647 h 922"/>
              <a:gd name="T32" fmla="*/ 2147483647 w 516"/>
              <a:gd name="T33" fmla="*/ 2147483647 h 922"/>
              <a:gd name="T34" fmla="*/ 2147483647 w 516"/>
              <a:gd name="T35" fmla="*/ 2147483647 h 922"/>
              <a:gd name="T36" fmla="*/ 2147483647 w 516"/>
              <a:gd name="T37" fmla="*/ 2147483647 h 922"/>
              <a:gd name="T38" fmla="*/ 2147483647 w 516"/>
              <a:gd name="T39" fmla="*/ 2147483647 h 922"/>
              <a:gd name="T40" fmla="*/ 2147483647 w 516"/>
              <a:gd name="T41" fmla="*/ 2147483647 h 922"/>
              <a:gd name="T42" fmla="*/ 2147483647 w 516"/>
              <a:gd name="T43" fmla="*/ 2147483647 h 922"/>
              <a:gd name="T44" fmla="*/ 2147483647 w 516"/>
              <a:gd name="T45" fmla="*/ 2147483647 h 922"/>
              <a:gd name="T46" fmla="*/ 2147483647 w 516"/>
              <a:gd name="T47" fmla="*/ 2147483647 h 922"/>
              <a:gd name="T48" fmla="*/ 2147483647 w 516"/>
              <a:gd name="T49" fmla="*/ 2147483647 h 922"/>
              <a:gd name="T50" fmla="*/ 2147483647 w 516"/>
              <a:gd name="T51" fmla="*/ 2147483647 h 922"/>
              <a:gd name="T52" fmla="*/ 2147483647 w 516"/>
              <a:gd name="T53" fmla="*/ 2147483647 h 922"/>
              <a:gd name="T54" fmla="*/ 2147483647 w 516"/>
              <a:gd name="T55" fmla="*/ 2147483647 h 922"/>
              <a:gd name="T56" fmla="*/ 2147483647 w 516"/>
              <a:gd name="T57" fmla="*/ 2147483647 h 922"/>
              <a:gd name="T58" fmla="*/ 2147483647 w 516"/>
              <a:gd name="T59" fmla="*/ 2147483647 h 922"/>
              <a:gd name="T60" fmla="*/ 2147483647 w 516"/>
              <a:gd name="T61" fmla="*/ 2147483647 h 922"/>
              <a:gd name="T62" fmla="*/ 2147483647 w 516"/>
              <a:gd name="T63" fmla="*/ 2147483647 h 922"/>
              <a:gd name="T64" fmla="*/ 2147483647 w 516"/>
              <a:gd name="T65" fmla="*/ 2147483647 h 922"/>
              <a:gd name="T66" fmla="*/ 2147483647 w 516"/>
              <a:gd name="T67" fmla="*/ 2147483647 h 922"/>
              <a:gd name="T68" fmla="*/ 2147483647 w 516"/>
              <a:gd name="T69" fmla="*/ 2147483647 h 922"/>
              <a:gd name="T70" fmla="*/ 2147483647 w 516"/>
              <a:gd name="T71" fmla="*/ 2147483647 h 922"/>
              <a:gd name="T72" fmla="*/ 2147483647 w 516"/>
              <a:gd name="T73" fmla="*/ 2147483647 h 922"/>
              <a:gd name="T74" fmla="*/ 2147483647 w 516"/>
              <a:gd name="T75" fmla="*/ 2147483647 h 922"/>
              <a:gd name="T76" fmla="*/ 0 w 516"/>
              <a:gd name="T77" fmla="*/ 2147483647 h 922"/>
              <a:gd name="T78" fmla="*/ 2147483647 w 516"/>
              <a:gd name="T79" fmla="*/ 2147483647 h 922"/>
              <a:gd name="T80" fmla="*/ 2147483647 w 516"/>
              <a:gd name="T81" fmla="*/ 2147483647 h 922"/>
              <a:gd name="T82" fmla="*/ 2147483647 w 516"/>
              <a:gd name="T83" fmla="*/ 2147483647 h 922"/>
              <a:gd name="T84" fmla="*/ 2147483647 w 516"/>
              <a:gd name="T85" fmla="*/ 2147483647 h 922"/>
              <a:gd name="T86" fmla="*/ 2147483647 w 516"/>
              <a:gd name="T87" fmla="*/ 2147483647 h 922"/>
              <a:gd name="T88" fmla="*/ 2147483647 w 516"/>
              <a:gd name="T89" fmla="*/ 2147483647 h 922"/>
              <a:gd name="T90" fmla="*/ 2147483647 w 516"/>
              <a:gd name="T91" fmla="*/ 2147483647 h 922"/>
              <a:gd name="T92" fmla="*/ 2147483647 w 516"/>
              <a:gd name="T93" fmla="*/ 2147483647 h 922"/>
              <a:gd name="T94" fmla="*/ 2147483647 w 516"/>
              <a:gd name="T95" fmla="*/ 2147483647 h 922"/>
              <a:gd name="T96" fmla="*/ 2147483647 w 516"/>
              <a:gd name="T97" fmla="*/ 2147483647 h 922"/>
              <a:gd name="T98" fmla="*/ 2147483647 w 516"/>
              <a:gd name="T99" fmla="*/ 2147483647 h 922"/>
              <a:gd name="T100" fmla="*/ 2147483647 w 516"/>
              <a:gd name="T101" fmla="*/ 2147483647 h 922"/>
              <a:gd name="T102" fmla="*/ 2147483647 w 516"/>
              <a:gd name="T103" fmla="*/ 2147483647 h 922"/>
              <a:gd name="T104" fmla="*/ 2147483647 w 516"/>
              <a:gd name="T105" fmla="*/ 2147483647 h 922"/>
              <a:gd name="T106" fmla="*/ 2147483647 w 516"/>
              <a:gd name="T107" fmla="*/ 2147483647 h 922"/>
              <a:gd name="T108" fmla="*/ 2147483647 w 516"/>
              <a:gd name="T109" fmla="*/ 2147483647 h 922"/>
              <a:gd name="T110" fmla="*/ 2147483647 w 516"/>
              <a:gd name="T111" fmla="*/ 2147483647 h 922"/>
              <a:gd name="T112" fmla="*/ 2147483647 w 516"/>
              <a:gd name="T113" fmla="*/ 2147483647 h 922"/>
              <a:gd name="T114" fmla="*/ 2147483647 w 516"/>
              <a:gd name="T115" fmla="*/ 2147483647 h 9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6"/>
              <a:gd name="T175" fmla="*/ 0 h 922"/>
              <a:gd name="T176" fmla="*/ 516 w 516"/>
              <a:gd name="T177" fmla="*/ 922 h 9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6" h="922">
                <a:moveTo>
                  <a:pt x="516" y="221"/>
                </a:moveTo>
                <a:lnTo>
                  <a:pt x="516" y="221"/>
                </a:lnTo>
                <a:lnTo>
                  <a:pt x="516" y="192"/>
                </a:lnTo>
                <a:lnTo>
                  <a:pt x="515" y="164"/>
                </a:lnTo>
                <a:lnTo>
                  <a:pt x="512" y="136"/>
                </a:lnTo>
                <a:lnTo>
                  <a:pt x="510" y="108"/>
                </a:lnTo>
                <a:lnTo>
                  <a:pt x="506" y="81"/>
                </a:lnTo>
                <a:lnTo>
                  <a:pt x="501" y="53"/>
                </a:lnTo>
                <a:lnTo>
                  <a:pt x="496" y="26"/>
                </a:lnTo>
                <a:lnTo>
                  <a:pt x="489" y="0"/>
                </a:lnTo>
                <a:lnTo>
                  <a:pt x="391" y="152"/>
                </a:lnTo>
                <a:lnTo>
                  <a:pt x="239" y="39"/>
                </a:lnTo>
                <a:lnTo>
                  <a:pt x="245" y="61"/>
                </a:lnTo>
                <a:lnTo>
                  <a:pt x="251" y="83"/>
                </a:lnTo>
                <a:lnTo>
                  <a:pt x="254" y="105"/>
                </a:lnTo>
                <a:lnTo>
                  <a:pt x="258" y="129"/>
                </a:lnTo>
                <a:lnTo>
                  <a:pt x="261" y="151"/>
                </a:lnTo>
                <a:lnTo>
                  <a:pt x="264" y="174"/>
                </a:lnTo>
                <a:lnTo>
                  <a:pt x="265" y="197"/>
                </a:lnTo>
                <a:lnTo>
                  <a:pt x="265" y="221"/>
                </a:lnTo>
                <a:lnTo>
                  <a:pt x="264" y="258"/>
                </a:lnTo>
                <a:lnTo>
                  <a:pt x="261" y="295"/>
                </a:lnTo>
                <a:lnTo>
                  <a:pt x="256" y="331"/>
                </a:lnTo>
                <a:lnTo>
                  <a:pt x="249" y="366"/>
                </a:lnTo>
                <a:lnTo>
                  <a:pt x="240" y="400"/>
                </a:lnTo>
                <a:lnTo>
                  <a:pt x="228" y="433"/>
                </a:lnTo>
                <a:lnTo>
                  <a:pt x="217" y="467"/>
                </a:lnTo>
                <a:lnTo>
                  <a:pt x="203" y="499"/>
                </a:lnTo>
                <a:lnTo>
                  <a:pt x="187" y="531"/>
                </a:lnTo>
                <a:lnTo>
                  <a:pt x="169" y="560"/>
                </a:lnTo>
                <a:lnTo>
                  <a:pt x="151" y="590"/>
                </a:lnTo>
                <a:lnTo>
                  <a:pt x="130" y="617"/>
                </a:lnTo>
                <a:lnTo>
                  <a:pt x="108" y="645"/>
                </a:lnTo>
                <a:lnTo>
                  <a:pt x="85" y="671"/>
                </a:lnTo>
                <a:lnTo>
                  <a:pt x="60" y="695"/>
                </a:lnTo>
                <a:lnTo>
                  <a:pt x="34" y="719"/>
                </a:lnTo>
                <a:lnTo>
                  <a:pt x="0" y="899"/>
                </a:lnTo>
                <a:lnTo>
                  <a:pt x="181" y="922"/>
                </a:lnTo>
                <a:lnTo>
                  <a:pt x="218" y="890"/>
                </a:lnTo>
                <a:lnTo>
                  <a:pt x="254" y="856"/>
                </a:lnTo>
                <a:lnTo>
                  <a:pt x="288" y="820"/>
                </a:lnTo>
                <a:lnTo>
                  <a:pt x="319" y="782"/>
                </a:lnTo>
                <a:lnTo>
                  <a:pt x="349" y="743"/>
                </a:lnTo>
                <a:lnTo>
                  <a:pt x="378" y="702"/>
                </a:lnTo>
                <a:lnTo>
                  <a:pt x="402" y="659"/>
                </a:lnTo>
                <a:lnTo>
                  <a:pt x="426" y="615"/>
                </a:lnTo>
                <a:lnTo>
                  <a:pt x="446" y="569"/>
                </a:lnTo>
                <a:lnTo>
                  <a:pt x="464" y="523"/>
                </a:lnTo>
                <a:lnTo>
                  <a:pt x="480" y="475"/>
                </a:lnTo>
                <a:lnTo>
                  <a:pt x="493" y="427"/>
                </a:lnTo>
                <a:lnTo>
                  <a:pt x="503" y="376"/>
                </a:lnTo>
                <a:lnTo>
                  <a:pt x="511" y="326"/>
                </a:lnTo>
                <a:lnTo>
                  <a:pt x="515" y="274"/>
                </a:lnTo>
                <a:lnTo>
                  <a:pt x="516" y="221"/>
                </a:lnTo>
                <a:close/>
              </a:path>
            </a:pathLst>
          </a:custGeom>
          <a:solidFill>
            <a:srgbClr val="E77707">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dirty="0"/>
          </a:p>
        </p:txBody>
      </p:sp>
      <p:sp>
        <p:nvSpPr>
          <p:cNvPr id="4112" name="Freeform 259"/>
          <p:cNvSpPr>
            <a:spLocks/>
          </p:cNvSpPr>
          <p:nvPr/>
        </p:nvSpPr>
        <p:spPr bwMode="auto">
          <a:xfrm>
            <a:off x="5138739" y="4754564"/>
            <a:ext cx="2117725" cy="712787"/>
          </a:xfrm>
          <a:custGeom>
            <a:avLst/>
            <a:gdLst>
              <a:gd name="T0" fmla="*/ 2147483647 w 1143"/>
              <a:gd name="T1" fmla="*/ 0 h 385"/>
              <a:gd name="T2" fmla="*/ 2147483647 w 1143"/>
              <a:gd name="T3" fmla="*/ 2147483647 h 385"/>
              <a:gd name="T4" fmla="*/ 2147483647 w 1143"/>
              <a:gd name="T5" fmla="*/ 2147483647 h 385"/>
              <a:gd name="T6" fmla="*/ 2147483647 w 1143"/>
              <a:gd name="T7" fmla="*/ 2147483647 h 385"/>
              <a:gd name="T8" fmla="*/ 2147483647 w 1143"/>
              <a:gd name="T9" fmla="*/ 2147483647 h 385"/>
              <a:gd name="T10" fmla="*/ 2147483647 w 1143"/>
              <a:gd name="T11" fmla="*/ 2147483647 h 385"/>
              <a:gd name="T12" fmla="*/ 2147483647 w 1143"/>
              <a:gd name="T13" fmla="*/ 2147483647 h 385"/>
              <a:gd name="T14" fmla="*/ 2147483647 w 1143"/>
              <a:gd name="T15" fmla="*/ 2147483647 h 385"/>
              <a:gd name="T16" fmla="*/ 2147483647 w 1143"/>
              <a:gd name="T17" fmla="*/ 2147483647 h 385"/>
              <a:gd name="T18" fmla="*/ 2147483647 w 1143"/>
              <a:gd name="T19" fmla="*/ 2147483647 h 385"/>
              <a:gd name="T20" fmla="*/ 2147483647 w 1143"/>
              <a:gd name="T21" fmla="*/ 2147483647 h 385"/>
              <a:gd name="T22" fmla="*/ 2147483647 w 1143"/>
              <a:gd name="T23" fmla="*/ 2147483647 h 385"/>
              <a:gd name="T24" fmla="*/ 2147483647 w 1143"/>
              <a:gd name="T25" fmla="*/ 2147483647 h 385"/>
              <a:gd name="T26" fmla="*/ 2147483647 w 1143"/>
              <a:gd name="T27" fmla="*/ 2147483647 h 385"/>
              <a:gd name="T28" fmla="*/ 2147483647 w 1143"/>
              <a:gd name="T29" fmla="*/ 2147483647 h 385"/>
              <a:gd name="T30" fmla="*/ 2147483647 w 1143"/>
              <a:gd name="T31" fmla="*/ 2147483647 h 385"/>
              <a:gd name="T32" fmla="*/ 2147483647 w 1143"/>
              <a:gd name="T33" fmla="*/ 2147483647 h 385"/>
              <a:gd name="T34" fmla="*/ 0 w 1143"/>
              <a:gd name="T35" fmla="*/ 2147483647 h 385"/>
              <a:gd name="T36" fmla="*/ 2147483647 w 1143"/>
              <a:gd name="T37" fmla="*/ 2147483647 h 385"/>
              <a:gd name="T38" fmla="*/ 2147483647 w 1143"/>
              <a:gd name="T39" fmla="*/ 2147483647 h 385"/>
              <a:gd name="T40" fmla="*/ 2147483647 w 1143"/>
              <a:gd name="T41" fmla="*/ 2147483647 h 385"/>
              <a:gd name="T42" fmla="*/ 2147483647 w 1143"/>
              <a:gd name="T43" fmla="*/ 2147483647 h 385"/>
              <a:gd name="T44" fmla="*/ 2147483647 w 1143"/>
              <a:gd name="T45" fmla="*/ 2147483647 h 385"/>
              <a:gd name="T46" fmla="*/ 2147483647 w 1143"/>
              <a:gd name="T47" fmla="*/ 2147483647 h 385"/>
              <a:gd name="T48" fmla="*/ 2147483647 w 1143"/>
              <a:gd name="T49" fmla="*/ 2147483647 h 385"/>
              <a:gd name="T50" fmla="*/ 2147483647 w 1143"/>
              <a:gd name="T51" fmla="*/ 2147483647 h 385"/>
              <a:gd name="T52" fmla="*/ 2147483647 w 1143"/>
              <a:gd name="T53" fmla="*/ 2147483647 h 385"/>
              <a:gd name="T54" fmla="*/ 2147483647 w 1143"/>
              <a:gd name="T55" fmla="*/ 2147483647 h 385"/>
              <a:gd name="T56" fmla="*/ 2147483647 w 1143"/>
              <a:gd name="T57" fmla="*/ 2147483647 h 385"/>
              <a:gd name="T58" fmla="*/ 2147483647 w 1143"/>
              <a:gd name="T59" fmla="*/ 2147483647 h 385"/>
              <a:gd name="T60" fmla="*/ 2147483647 w 1143"/>
              <a:gd name="T61" fmla="*/ 2147483647 h 385"/>
              <a:gd name="T62" fmla="*/ 2147483647 w 1143"/>
              <a:gd name="T63" fmla="*/ 2147483647 h 385"/>
              <a:gd name="T64" fmla="*/ 2147483647 w 1143"/>
              <a:gd name="T65" fmla="*/ 2147483647 h 385"/>
              <a:gd name="T66" fmla="*/ 2147483647 w 1143"/>
              <a:gd name="T67" fmla="*/ 2147483647 h 385"/>
              <a:gd name="T68" fmla="*/ 2147483647 w 1143"/>
              <a:gd name="T69" fmla="*/ 2147483647 h 385"/>
              <a:gd name="T70" fmla="*/ 2147483647 w 1143"/>
              <a:gd name="T71" fmla="*/ 2147483647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3"/>
              <a:gd name="T109" fmla="*/ 0 h 385"/>
              <a:gd name="T110" fmla="*/ 1143 w 114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3" h="385">
                <a:moveTo>
                  <a:pt x="996" y="0"/>
                </a:moveTo>
                <a:lnTo>
                  <a:pt x="996" y="0"/>
                </a:lnTo>
                <a:lnTo>
                  <a:pt x="975" y="15"/>
                </a:lnTo>
                <a:lnTo>
                  <a:pt x="953" y="30"/>
                </a:lnTo>
                <a:lnTo>
                  <a:pt x="929" y="44"/>
                </a:lnTo>
                <a:lnTo>
                  <a:pt x="906" y="57"/>
                </a:lnTo>
                <a:lnTo>
                  <a:pt x="883" y="69"/>
                </a:lnTo>
                <a:lnTo>
                  <a:pt x="858" y="80"/>
                </a:lnTo>
                <a:lnTo>
                  <a:pt x="833" y="91"/>
                </a:lnTo>
                <a:lnTo>
                  <a:pt x="808" y="100"/>
                </a:lnTo>
                <a:lnTo>
                  <a:pt x="783" y="108"/>
                </a:lnTo>
                <a:lnTo>
                  <a:pt x="756" y="115"/>
                </a:lnTo>
                <a:lnTo>
                  <a:pt x="730" y="122"/>
                </a:lnTo>
                <a:lnTo>
                  <a:pt x="702" y="127"/>
                </a:lnTo>
                <a:lnTo>
                  <a:pt x="675" y="131"/>
                </a:lnTo>
                <a:lnTo>
                  <a:pt x="647" y="133"/>
                </a:lnTo>
                <a:lnTo>
                  <a:pt x="618" y="136"/>
                </a:lnTo>
                <a:lnTo>
                  <a:pt x="590" y="136"/>
                </a:lnTo>
                <a:lnTo>
                  <a:pt x="562" y="136"/>
                </a:lnTo>
                <a:lnTo>
                  <a:pt x="534" y="133"/>
                </a:lnTo>
                <a:lnTo>
                  <a:pt x="507" y="131"/>
                </a:lnTo>
                <a:lnTo>
                  <a:pt x="480" y="127"/>
                </a:lnTo>
                <a:lnTo>
                  <a:pt x="454" y="122"/>
                </a:lnTo>
                <a:lnTo>
                  <a:pt x="426" y="115"/>
                </a:lnTo>
                <a:lnTo>
                  <a:pt x="400" y="109"/>
                </a:lnTo>
                <a:lnTo>
                  <a:pt x="374" y="101"/>
                </a:lnTo>
                <a:lnTo>
                  <a:pt x="350" y="92"/>
                </a:lnTo>
                <a:lnTo>
                  <a:pt x="325" y="82"/>
                </a:lnTo>
                <a:lnTo>
                  <a:pt x="302" y="71"/>
                </a:lnTo>
                <a:lnTo>
                  <a:pt x="277" y="58"/>
                </a:lnTo>
                <a:lnTo>
                  <a:pt x="255" y="47"/>
                </a:lnTo>
                <a:lnTo>
                  <a:pt x="232" y="32"/>
                </a:lnTo>
                <a:lnTo>
                  <a:pt x="211" y="18"/>
                </a:lnTo>
                <a:lnTo>
                  <a:pt x="189" y="3"/>
                </a:lnTo>
                <a:lnTo>
                  <a:pt x="0" y="26"/>
                </a:lnTo>
                <a:lnTo>
                  <a:pt x="27" y="193"/>
                </a:lnTo>
                <a:lnTo>
                  <a:pt x="56" y="215"/>
                </a:lnTo>
                <a:lnTo>
                  <a:pt x="87" y="236"/>
                </a:lnTo>
                <a:lnTo>
                  <a:pt x="118" y="255"/>
                </a:lnTo>
                <a:lnTo>
                  <a:pt x="150" y="273"/>
                </a:lnTo>
                <a:lnTo>
                  <a:pt x="184" y="292"/>
                </a:lnTo>
                <a:lnTo>
                  <a:pt x="218" y="307"/>
                </a:lnTo>
                <a:lnTo>
                  <a:pt x="251" y="321"/>
                </a:lnTo>
                <a:lnTo>
                  <a:pt x="286" y="334"/>
                </a:lnTo>
                <a:lnTo>
                  <a:pt x="323" y="346"/>
                </a:lnTo>
                <a:lnTo>
                  <a:pt x="359" y="356"/>
                </a:lnTo>
                <a:lnTo>
                  <a:pt x="397" y="366"/>
                </a:lnTo>
                <a:lnTo>
                  <a:pt x="434" y="372"/>
                </a:lnTo>
                <a:lnTo>
                  <a:pt x="473" y="377"/>
                </a:lnTo>
                <a:lnTo>
                  <a:pt x="512" y="382"/>
                </a:lnTo>
                <a:lnTo>
                  <a:pt x="551" y="385"/>
                </a:lnTo>
                <a:lnTo>
                  <a:pt x="590" y="385"/>
                </a:lnTo>
                <a:lnTo>
                  <a:pt x="629" y="385"/>
                </a:lnTo>
                <a:lnTo>
                  <a:pt x="667" y="382"/>
                </a:lnTo>
                <a:lnTo>
                  <a:pt x="705" y="378"/>
                </a:lnTo>
                <a:lnTo>
                  <a:pt x="743" y="373"/>
                </a:lnTo>
                <a:lnTo>
                  <a:pt x="780" y="366"/>
                </a:lnTo>
                <a:lnTo>
                  <a:pt x="817" y="358"/>
                </a:lnTo>
                <a:lnTo>
                  <a:pt x="852" y="347"/>
                </a:lnTo>
                <a:lnTo>
                  <a:pt x="887" y="337"/>
                </a:lnTo>
                <a:lnTo>
                  <a:pt x="922" y="324"/>
                </a:lnTo>
                <a:lnTo>
                  <a:pt x="955" y="310"/>
                </a:lnTo>
                <a:lnTo>
                  <a:pt x="989" y="296"/>
                </a:lnTo>
                <a:lnTo>
                  <a:pt x="1021" y="279"/>
                </a:lnTo>
                <a:lnTo>
                  <a:pt x="1054" y="262"/>
                </a:lnTo>
                <a:lnTo>
                  <a:pt x="1084" y="242"/>
                </a:lnTo>
                <a:lnTo>
                  <a:pt x="1115" y="223"/>
                </a:lnTo>
                <a:lnTo>
                  <a:pt x="1143" y="201"/>
                </a:lnTo>
                <a:lnTo>
                  <a:pt x="962" y="178"/>
                </a:lnTo>
                <a:lnTo>
                  <a:pt x="996" y="0"/>
                </a:lnTo>
                <a:close/>
              </a:path>
            </a:pathLst>
          </a:custGeom>
          <a:solidFill>
            <a:srgbClr val="E77707">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dirty="0">
              <a:latin typeface="Arial" pitchFamily="34" charset="0"/>
              <a:cs typeface="Arial" pitchFamily="34" charset="0"/>
            </a:endParaRPr>
          </a:p>
        </p:txBody>
      </p:sp>
      <p:sp>
        <p:nvSpPr>
          <p:cNvPr id="4113" name="Freeform 260"/>
          <p:cNvSpPr>
            <a:spLocks/>
          </p:cNvSpPr>
          <p:nvPr/>
        </p:nvSpPr>
        <p:spPr bwMode="auto">
          <a:xfrm>
            <a:off x="4532313" y="3079750"/>
            <a:ext cx="908050" cy="1989138"/>
          </a:xfrm>
          <a:custGeom>
            <a:avLst/>
            <a:gdLst>
              <a:gd name="T0" fmla="*/ 2147483647 w 490"/>
              <a:gd name="T1" fmla="*/ 2147483647 h 1074"/>
              <a:gd name="T2" fmla="*/ 2147483647 w 490"/>
              <a:gd name="T3" fmla="*/ 2147483647 h 1074"/>
              <a:gd name="T4" fmla="*/ 2147483647 w 490"/>
              <a:gd name="T5" fmla="*/ 2147483647 h 1074"/>
              <a:gd name="T6" fmla="*/ 2147483647 w 490"/>
              <a:gd name="T7" fmla="*/ 2147483647 h 1074"/>
              <a:gd name="T8" fmla="*/ 2147483647 w 490"/>
              <a:gd name="T9" fmla="*/ 2147483647 h 1074"/>
              <a:gd name="T10" fmla="*/ 2147483647 w 490"/>
              <a:gd name="T11" fmla="*/ 2147483647 h 1074"/>
              <a:gd name="T12" fmla="*/ 2147483647 w 490"/>
              <a:gd name="T13" fmla="*/ 2147483647 h 1074"/>
              <a:gd name="T14" fmla="*/ 2147483647 w 490"/>
              <a:gd name="T15" fmla="*/ 2147483647 h 1074"/>
              <a:gd name="T16" fmla="*/ 2147483647 w 490"/>
              <a:gd name="T17" fmla="*/ 2147483647 h 1074"/>
              <a:gd name="T18" fmla="*/ 2147483647 w 490"/>
              <a:gd name="T19" fmla="*/ 2147483647 h 1074"/>
              <a:gd name="T20" fmla="*/ 2147483647 w 490"/>
              <a:gd name="T21" fmla="*/ 2147483647 h 1074"/>
              <a:gd name="T22" fmla="*/ 2147483647 w 490"/>
              <a:gd name="T23" fmla="*/ 2147483647 h 1074"/>
              <a:gd name="T24" fmla="*/ 2147483647 w 490"/>
              <a:gd name="T25" fmla="*/ 2147483647 h 1074"/>
              <a:gd name="T26" fmla="*/ 2147483647 w 490"/>
              <a:gd name="T27" fmla="*/ 2147483647 h 1074"/>
              <a:gd name="T28" fmla="*/ 2147483647 w 490"/>
              <a:gd name="T29" fmla="*/ 2147483647 h 1074"/>
              <a:gd name="T30" fmla="*/ 2147483647 w 490"/>
              <a:gd name="T31" fmla="*/ 2147483647 h 1074"/>
              <a:gd name="T32" fmla="*/ 2147483647 w 490"/>
              <a:gd name="T33" fmla="*/ 2147483647 h 1074"/>
              <a:gd name="T34" fmla="*/ 2147483647 w 490"/>
              <a:gd name="T35" fmla="*/ 2147483647 h 1074"/>
              <a:gd name="T36" fmla="*/ 2147483647 w 490"/>
              <a:gd name="T37" fmla="*/ 2147483647 h 1074"/>
              <a:gd name="T38" fmla="*/ 2147483647 w 490"/>
              <a:gd name="T39" fmla="*/ 2147483647 h 1074"/>
              <a:gd name="T40" fmla="*/ 2147483647 w 490"/>
              <a:gd name="T41" fmla="*/ 2147483647 h 1074"/>
              <a:gd name="T42" fmla="*/ 2147483647 w 490"/>
              <a:gd name="T43" fmla="*/ 2147483647 h 1074"/>
              <a:gd name="T44" fmla="*/ 2147483647 w 490"/>
              <a:gd name="T45" fmla="*/ 2147483647 h 1074"/>
              <a:gd name="T46" fmla="*/ 2147483647 w 490"/>
              <a:gd name="T47" fmla="*/ 2147483647 h 1074"/>
              <a:gd name="T48" fmla="*/ 2147483647 w 490"/>
              <a:gd name="T49" fmla="*/ 2147483647 h 1074"/>
              <a:gd name="T50" fmla="*/ 2147483647 w 490"/>
              <a:gd name="T51" fmla="*/ 2147483647 h 1074"/>
              <a:gd name="T52" fmla="*/ 2147483647 w 490"/>
              <a:gd name="T53" fmla="*/ 2147483647 h 1074"/>
              <a:gd name="T54" fmla="*/ 2147483647 w 490"/>
              <a:gd name="T55" fmla="*/ 0 h 1074"/>
              <a:gd name="T56" fmla="*/ 2147483647 w 490"/>
              <a:gd name="T57" fmla="*/ 2147483647 h 1074"/>
              <a:gd name="T58" fmla="*/ 2147483647 w 490"/>
              <a:gd name="T59" fmla="*/ 2147483647 h 1074"/>
              <a:gd name="T60" fmla="*/ 2147483647 w 490"/>
              <a:gd name="T61" fmla="*/ 2147483647 h 1074"/>
              <a:gd name="T62" fmla="*/ 2147483647 w 490"/>
              <a:gd name="T63" fmla="*/ 2147483647 h 1074"/>
              <a:gd name="T64" fmla="*/ 2147483647 w 490"/>
              <a:gd name="T65" fmla="*/ 2147483647 h 1074"/>
              <a:gd name="T66" fmla="*/ 2147483647 w 490"/>
              <a:gd name="T67" fmla="*/ 2147483647 h 1074"/>
              <a:gd name="T68" fmla="*/ 2147483647 w 490"/>
              <a:gd name="T69" fmla="*/ 2147483647 h 1074"/>
              <a:gd name="T70" fmla="*/ 2147483647 w 490"/>
              <a:gd name="T71" fmla="*/ 2147483647 h 1074"/>
              <a:gd name="T72" fmla="*/ 2147483647 w 490"/>
              <a:gd name="T73" fmla="*/ 2147483647 h 1074"/>
              <a:gd name="T74" fmla="*/ 0 w 490"/>
              <a:gd name="T75" fmla="*/ 2147483647 h 1074"/>
              <a:gd name="T76" fmla="*/ 0 w 490"/>
              <a:gd name="T77" fmla="*/ 2147483647 h 1074"/>
              <a:gd name="T78" fmla="*/ 2147483647 w 490"/>
              <a:gd name="T79" fmla="*/ 2147483647 h 1074"/>
              <a:gd name="T80" fmla="*/ 2147483647 w 490"/>
              <a:gd name="T81" fmla="*/ 2147483647 h 1074"/>
              <a:gd name="T82" fmla="*/ 2147483647 w 490"/>
              <a:gd name="T83" fmla="*/ 2147483647 h 1074"/>
              <a:gd name="T84" fmla="*/ 2147483647 w 490"/>
              <a:gd name="T85" fmla="*/ 2147483647 h 1074"/>
              <a:gd name="T86" fmla="*/ 2147483647 w 490"/>
              <a:gd name="T87" fmla="*/ 2147483647 h 1074"/>
              <a:gd name="T88" fmla="*/ 2147483647 w 490"/>
              <a:gd name="T89" fmla="*/ 2147483647 h 1074"/>
              <a:gd name="T90" fmla="*/ 2147483647 w 490"/>
              <a:gd name="T91" fmla="*/ 2147483647 h 1074"/>
              <a:gd name="T92" fmla="*/ 2147483647 w 490"/>
              <a:gd name="T93" fmla="*/ 2147483647 h 1074"/>
              <a:gd name="T94" fmla="*/ 2147483647 w 490"/>
              <a:gd name="T95" fmla="*/ 2147483647 h 1074"/>
              <a:gd name="T96" fmla="*/ 2147483647 w 490"/>
              <a:gd name="T97" fmla="*/ 2147483647 h 1074"/>
              <a:gd name="T98" fmla="*/ 2147483647 w 490"/>
              <a:gd name="T99" fmla="*/ 2147483647 h 1074"/>
              <a:gd name="T100" fmla="*/ 2147483647 w 490"/>
              <a:gd name="T101" fmla="*/ 2147483647 h 1074"/>
              <a:gd name="T102" fmla="*/ 2147483647 w 490"/>
              <a:gd name="T103" fmla="*/ 2147483647 h 1074"/>
              <a:gd name="T104" fmla="*/ 2147483647 w 490"/>
              <a:gd name="T105" fmla="*/ 2147483647 h 1074"/>
              <a:gd name="T106" fmla="*/ 2147483647 w 490"/>
              <a:gd name="T107" fmla="*/ 2147483647 h 1074"/>
              <a:gd name="T108" fmla="*/ 2147483647 w 490"/>
              <a:gd name="T109" fmla="*/ 2147483647 h 1074"/>
              <a:gd name="T110" fmla="*/ 2147483647 w 490"/>
              <a:gd name="T111" fmla="*/ 2147483647 h 1074"/>
              <a:gd name="T112" fmla="*/ 2147483647 w 490"/>
              <a:gd name="T113" fmla="*/ 2147483647 h 10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1074"/>
              <a:gd name="T173" fmla="*/ 490 w 490"/>
              <a:gd name="T174" fmla="*/ 1074 h 10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1074">
                <a:moveTo>
                  <a:pt x="490" y="886"/>
                </a:moveTo>
                <a:lnTo>
                  <a:pt x="490" y="886"/>
                </a:lnTo>
                <a:lnTo>
                  <a:pt x="463" y="862"/>
                </a:lnTo>
                <a:lnTo>
                  <a:pt x="438" y="838"/>
                </a:lnTo>
                <a:lnTo>
                  <a:pt x="414" y="812"/>
                </a:lnTo>
                <a:lnTo>
                  <a:pt x="392" y="785"/>
                </a:lnTo>
                <a:lnTo>
                  <a:pt x="371" y="756"/>
                </a:lnTo>
                <a:lnTo>
                  <a:pt x="351" y="726"/>
                </a:lnTo>
                <a:lnTo>
                  <a:pt x="333" y="696"/>
                </a:lnTo>
                <a:lnTo>
                  <a:pt x="316" y="665"/>
                </a:lnTo>
                <a:lnTo>
                  <a:pt x="302" y="632"/>
                </a:lnTo>
                <a:lnTo>
                  <a:pt x="289" y="599"/>
                </a:lnTo>
                <a:lnTo>
                  <a:pt x="279" y="564"/>
                </a:lnTo>
                <a:lnTo>
                  <a:pt x="270" y="529"/>
                </a:lnTo>
                <a:lnTo>
                  <a:pt x="262" y="494"/>
                </a:lnTo>
                <a:lnTo>
                  <a:pt x="257" y="458"/>
                </a:lnTo>
                <a:lnTo>
                  <a:pt x="254" y="420"/>
                </a:lnTo>
                <a:lnTo>
                  <a:pt x="253" y="383"/>
                </a:lnTo>
                <a:lnTo>
                  <a:pt x="253" y="356"/>
                </a:lnTo>
                <a:lnTo>
                  <a:pt x="255" y="328"/>
                </a:lnTo>
                <a:lnTo>
                  <a:pt x="258" y="302"/>
                </a:lnTo>
                <a:lnTo>
                  <a:pt x="262" y="275"/>
                </a:lnTo>
                <a:lnTo>
                  <a:pt x="267" y="249"/>
                </a:lnTo>
                <a:lnTo>
                  <a:pt x="272" y="223"/>
                </a:lnTo>
                <a:lnTo>
                  <a:pt x="280" y="199"/>
                </a:lnTo>
                <a:lnTo>
                  <a:pt x="288" y="174"/>
                </a:lnTo>
                <a:lnTo>
                  <a:pt x="211" y="0"/>
                </a:lnTo>
                <a:lnTo>
                  <a:pt x="55" y="77"/>
                </a:lnTo>
                <a:lnTo>
                  <a:pt x="42" y="113"/>
                </a:lnTo>
                <a:lnTo>
                  <a:pt x="31" y="149"/>
                </a:lnTo>
                <a:lnTo>
                  <a:pt x="22" y="187"/>
                </a:lnTo>
                <a:lnTo>
                  <a:pt x="14" y="226"/>
                </a:lnTo>
                <a:lnTo>
                  <a:pt x="8" y="263"/>
                </a:lnTo>
                <a:lnTo>
                  <a:pt x="4" y="304"/>
                </a:lnTo>
                <a:lnTo>
                  <a:pt x="1" y="343"/>
                </a:lnTo>
                <a:lnTo>
                  <a:pt x="0" y="383"/>
                </a:lnTo>
                <a:lnTo>
                  <a:pt x="3" y="435"/>
                </a:lnTo>
                <a:lnTo>
                  <a:pt x="7" y="485"/>
                </a:lnTo>
                <a:lnTo>
                  <a:pt x="13" y="536"/>
                </a:lnTo>
                <a:lnTo>
                  <a:pt x="23" y="585"/>
                </a:lnTo>
                <a:lnTo>
                  <a:pt x="36" y="633"/>
                </a:lnTo>
                <a:lnTo>
                  <a:pt x="51" y="680"/>
                </a:lnTo>
                <a:lnTo>
                  <a:pt x="69" y="725"/>
                </a:lnTo>
                <a:lnTo>
                  <a:pt x="88" y="770"/>
                </a:lnTo>
                <a:lnTo>
                  <a:pt x="110" y="813"/>
                </a:lnTo>
                <a:lnTo>
                  <a:pt x="135" y="856"/>
                </a:lnTo>
                <a:lnTo>
                  <a:pt x="162" y="896"/>
                </a:lnTo>
                <a:lnTo>
                  <a:pt x="191" y="935"/>
                </a:lnTo>
                <a:lnTo>
                  <a:pt x="222" y="973"/>
                </a:lnTo>
                <a:lnTo>
                  <a:pt x="254" y="1008"/>
                </a:lnTo>
                <a:lnTo>
                  <a:pt x="288" y="1043"/>
                </a:lnTo>
                <a:lnTo>
                  <a:pt x="324" y="1074"/>
                </a:lnTo>
                <a:lnTo>
                  <a:pt x="298" y="909"/>
                </a:lnTo>
                <a:lnTo>
                  <a:pt x="490" y="886"/>
                </a:lnTo>
                <a:close/>
              </a:path>
            </a:pathLst>
          </a:custGeom>
          <a:solidFill>
            <a:srgbClr val="E77707">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dirty="0"/>
          </a:p>
        </p:txBody>
      </p:sp>
      <p:sp>
        <p:nvSpPr>
          <p:cNvPr id="33" name="Freeform 256"/>
          <p:cNvSpPr>
            <a:spLocks/>
          </p:cNvSpPr>
          <p:nvPr/>
        </p:nvSpPr>
        <p:spPr bwMode="auto">
          <a:xfrm flipH="1">
            <a:off x="6076950" y="2641600"/>
            <a:ext cx="1227138" cy="839788"/>
          </a:xfrm>
          <a:custGeom>
            <a:avLst/>
            <a:gdLst>
              <a:gd name="T0" fmla="*/ 464973279 w 969"/>
              <a:gd name="T1" fmla="*/ 1330221954 h 664"/>
              <a:gd name="T2" fmla="*/ 503052344 w 969"/>
              <a:gd name="T3" fmla="*/ 1246081133 h 664"/>
              <a:gd name="T4" fmla="*/ 547144622 w 969"/>
              <a:gd name="T5" fmla="*/ 1161940628 h 664"/>
              <a:gd name="T6" fmla="*/ 597250116 w 969"/>
              <a:gd name="T7" fmla="*/ 1083810790 h 664"/>
              <a:gd name="T8" fmla="*/ 651362736 w 969"/>
              <a:gd name="T9" fmla="*/ 1009686380 h 664"/>
              <a:gd name="T10" fmla="*/ 711488728 w 969"/>
              <a:gd name="T11" fmla="*/ 939568661 h 664"/>
              <a:gd name="T12" fmla="*/ 775622952 w 969"/>
              <a:gd name="T13" fmla="*/ 871454919 h 664"/>
              <a:gd name="T14" fmla="*/ 845770390 w 969"/>
              <a:gd name="T15" fmla="*/ 809351844 h 664"/>
              <a:gd name="T16" fmla="*/ 921929781 w 969"/>
              <a:gd name="T17" fmla="*/ 751254197 h 664"/>
              <a:gd name="T18" fmla="*/ 1000092735 w 969"/>
              <a:gd name="T19" fmla="*/ 699167217 h 664"/>
              <a:gd name="T20" fmla="*/ 1080260514 w 969"/>
              <a:gd name="T21" fmla="*/ 653090747 h 664"/>
              <a:gd name="T22" fmla="*/ 1166441509 w 969"/>
              <a:gd name="T23" fmla="*/ 611021126 h 664"/>
              <a:gd name="T24" fmla="*/ 1254626066 w 969"/>
              <a:gd name="T25" fmla="*/ 576963623 h 664"/>
              <a:gd name="T26" fmla="*/ 1344814503 w 969"/>
              <a:gd name="T27" fmla="*/ 548916788 h 664"/>
              <a:gd name="T28" fmla="*/ 1439012275 w 969"/>
              <a:gd name="T29" fmla="*/ 524876644 h 664"/>
              <a:gd name="T30" fmla="*/ 1537217174 w 969"/>
              <a:gd name="T31" fmla="*/ 510852595 h 664"/>
              <a:gd name="T32" fmla="*/ 1635423335 w 969"/>
              <a:gd name="T33" fmla="*/ 502839214 h 664"/>
              <a:gd name="T34" fmla="*/ 1701561122 w 969"/>
              <a:gd name="T35" fmla="*/ 0 h 664"/>
              <a:gd name="T36" fmla="*/ 1627406557 w 969"/>
              <a:gd name="T37" fmla="*/ 4006692 h 664"/>
              <a:gd name="T38" fmla="*/ 1485108117 w 969"/>
              <a:gd name="T39" fmla="*/ 14022792 h 664"/>
              <a:gd name="T40" fmla="*/ 1346819328 w 969"/>
              <a:gd name="T41" fmla="*/ 34057512 h 664"/>
              <a:gd name="T42" fmla="*/ 1212537351 w 969"/>
              <a:gd name="T43" fmla="*/ 66111048 h 664"/>
              <a:gd name="T44" fmla="*/ 1082265340 w 969"/>
              <a:gd name="T45" fmla="*/ 108180689 h 664"/>
              <a:gd name="T46" fmla="*/ 958005282 w 969"/>
              <a:gd name="T47" fmla="*/ 156260978 h 664"/>
              <a:gd name="T48" fmla="*/ 835748787 w 969"/>
              <a:gd name="T49" fmla="*/ 216361378 h 664"/>
              <a:gd name="T50" fmla="*/ 719505506 w 969"/>
              <a:gd name="T51" fmla="*/ 284475121 h 664"/>
              <a:gd name="T52" fmla="*/ 609275283 w 969"/>
              <a:gd name="T53" fmla="*/ 358598347 h 664"/>
              <a:gd name="T54" fmla="*/ 503052344 w 969"/>
              <a:gd name="T55" fmla="*/ 440736138 h 664"/>
              <a:gd name="T56" fmla="*/ 404847445 w 969"/>
              <a:gd name="T57" fmla="*/ 530887311 h 664"/>
              <a:gd name="T58" fmla="*/ 312654419 w 969"/>
              <a:gd name="T59" fmla="*/ 627047888 h 664"/>
              <a:gd name="T60" fmla="*/ 230481814 w 969"/>
              <a:gd name="T61" fmla="*/ 731220743 h 664"/>
              <a:gd name="T62" fmla="*/ 154322384 w 969"/>
              <a:gd name="T63" fmla="*/ 839401393 h 664"/>
              <a:gd name="T64" fmla="*/ 84176208 w 969"/>
              <a:gd name="T65" fmla="*/ 953592710 h 664"/>
              <a:gd name="T66" fmla="*/ 24050344 w 969"/>
              <a:gd name="T67" fmla="*/ 1073793432 h 664"/>
              <a:gd name="T68" fmla="*/ 312654419 w 969"/>
              <a:gd name="T69" fmla="*/ 985646236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9"/>
              <a:gd name="T106" fmla="*/ 0 h 664"/>
              <a:gd name="T107" fmla="*/ 969 w 969"/>
              <a:gd name="T108" fmla="*/ 664 h 6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9" h="664">
                <a:moveTo>
                  <a:pt x="232" y="664"/>
                </a:moveTo>
                <a:lnTo>
                  <a:pt x="232" y="664"/>
                </a:lnTo>
                <a:lnTo>
                  <a:pt x="241" y="644"/>
                </a:lnTo>
                <a:lnTo>
                  <a:pt x="251" y="622"/>
                </a:lnTo>
                <a:lnTo>
                  <a:pt x="261" y="601"/>
                </a:lnTo>
                <a:lnTo>
                  <a:pt x="273" y="580"/>
                </a:lnTo>
                <a:lnTo>
                  <a:pt x="285" y="561"/>
                </a:lnTo>
                <a:lnTo>
                  <a:pt x="298" y="541"/>
                </a:lnTo>
                <a:lnTo>
                  <a:pt x="311" y="522"/>
                </a:lnTo>
                <a:lnTo>
                  <a:pt x="325" y="504"/>
                </a:lnTo>
                <a:lnTo>
                  <a:pt x="339" y="485"/>
                </a:lnTo>
                <a:lnTo>
                  <a:pt x="355" y="469"/>
                </a:lnTo>
                <a:lnTo>
                  <a:pt x="372" y="452"/>
                </a:lnTo>
                <a:lnTo>
                  <a:pt x="387" y="435"/>
                </a:lnTo>
                <a:lnTo>
                  <a:pt x="404" y="419"/>
                </a:lnTo>
                <a:lnTo>
                  <a:pt x="422" y="404"/>
                </a:lnTo>
                <a:lnTo>
                  <a:pt x="440" y="389"/>
                </a:lnTo>
                <a:lnTo>
                  <a:pt x="460" y="375"/>
                </a:lnTo>
                <a:lnTo>
                  <a:pt x="478" y="362"/>
                </a:lnTo>
                <a:lnTo>
                  <a:pt x="499" y="349"/>
                </a:lnTo>
                <a:lnTo>
                  <a:pt x="518" y="338"/>
                </a:lnTo>
                <a:lnTo>
                  <a:pt x="539" y="326"/>
                </a:lnTo>
                <a:lnTo>
                  <a:pt x="560" y="316"/>
                </a:lnTo>
                <a:lnTo>
                  <a:pt x="582" y="305"/>
                </a:lnTo>
                <a:lnTo>
                  <a:pt x="604" y="296"/>
                </a:lnTo>
                <a:lnTo>
                  <a:pt x="626" y="288"/>
                </a:lnTo>
                <a:lnTo>
                  <a:pt x="648" y="281"/>
                </a:lnTo>
                <a:lnTo>
                  <a:pt x="671" y="274"/>
                </a:lnTo>
                <a:lnTo>
                  <a:pt x="694" y="268"/>
                </a:lnTo>
                <a:lnTo>
                  <a:pt x="718" y="262"/>
                </a:lnTo>
                <a:lnTo>
                  <a:pt x="742" y="258"/>
                </a:lnTo>
                <a:lnTo>
                  <a:pt x="767" y="255"/>
                </a:lnTo>
                <a:lnTo>
                  <a:pt x="792" y="252"/>
                </a:lnTo>
                <a:lnTo>
                  <a:pt x="816" y="251"/>
                </a:lnTo>
                <a:lnTo>
                  <a:pt x="969" y="129"/>
                </a:lnTo>
                <a:lnTo>
                  <a:pt x="849" y="0"/>
                </a:lnTo>
                <a:lnTo>
                  <a:pt x="812" y="2"/>
                </a:lnTo>
                <a:lnTo>
                  <a:pt x="777" y="3"/>
                </a:lnTo>
                <a:lnTo>
                  <a:pt x="741" y="7"/>
                </a:lnTo>
                <a:lnTo>
                  <a:pt x="707" y="12"/>
                </a:lnTo>
                <a:lnTo>
                  <a:pt x="672" y="17"/>
                </a:lnTo>
                <a:lnTo>
                  <a:pt x="639" y="25"/>
                </a:lnTo>
                <a:lnTo>
                  <a:pt x="605" y="33"/>
                </a:lnTo>
                <a:lnTo>
                  <a:pt x="573" y="43"/>
                </a:lnTo>
                <a:lnTo>
                  <a:pt x="540" y="54"/>
                </a:lnTo>
                <a:lnTo>
                  <a:pt x="509" y="65"/>
                </a:lnTo>
                <a:lnTo>
                  <a:pt x="478" y="78"/>
                </a:lnTo>
                <a:lnTo>
                  <a:pt x="447" y="93"/>
                </a:lnTo>
                <a:lnTo>
                  <a:pt x="417" y="108"/>
                </a:lnTo>
                <a:lnTo>
                  <a:pt x="387" y="124"/>
                </a:lnTo>
                <a:lnTo>
                  <a:pt x="359" y="142"/>
                </a:lnTo>
                <a:lnTo>
                  <a:pt x="331" y="160"/>
                </a:lnTo>
                <a:lnTo>
                  <a:pt x="304" y="179"/>
                </a:lnTo>
                <a:lnTo>
                  <a:pt x="277" y="199"/>
                </a:lnTo>
                <a:lnTo>
                  <a:pt x="251" y="220"/>
                </a:lnTo>
                <a:lnTo>
                  <a:pt x="226" y="242"/>
                </a:lnTo>
                <a:lnTo>
                  <a:pt x="202" y="265"/>
                </a:lnTo>
                <a:lnTo>
                  <a:pt x="180" y="288"/>
                </a:lnTo>
                <a:lnTo>
                  <a:pt x="156" y="313"/>
                </a:lnTo>
                <a:lnTo>
                  <a:pt x="136" y="339"/>
                </a:lnTo>
                <a:lnTo>
                  <a:pt x="115" y="365"/>
                </a:lnTo>
                <a:lnTo>
                  <a:pt x="95" y="392"/>
                </a:lnTo>
                <a:lnTo>
                  <a:pt x="77" y="419"/>
                </a:lnTo>
                <a:lnTo>
                  <a:pt x="59" y="448"/>
                </a:lnTo>
                <a:lnTo>
                  <a:pt x="42" y="476"/>
                </a:lnTo>
                <a:lnTo>
                  <a:pt x="27" y="506"/>
                </a:lnTo>
                <a:lnTo>
                  <a:pt x="12" y="536"/>
                </a:lnTo>
                <a:lnTo>
                  <a:pt x="0" y="567"/>
                </a:lnTo>
                <a:lnTo>
                  <a:pt x="156" y="492"/>
                </a:lnTo>
                <a:lnTo>
                  <a:pt x="232" y="664"/>
                </a:lnTo>
                <a:close/>
              </a:path>
            </a:pathLst>
          </a:custGeom>
          <a:solidFill>
            <a:srgbClr val="7F5C41"/>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noProof="1">
              <a:solidFill>
                <a:srgbClr val="FFFFFF"/>
              </a:solidFill>
              <a:latin typeface="Calibri" pitchFamily="-65" charset="0"/>
              <a:ea typeface="ＭＳ Ｐゴシック" pitchFamily="-65" charset="-128"/>
            </a:endParaRPr>
          </a:p>
        </p:txBody>
      </p:sp>
      <p:sp>
        <p:nvSpPr>
          <p:cNvPr id="34" name="Freeform 257"/>
          <p:cNvSpPr>
            <a:spLocks/>
          </p:cNvSpPr>
          <p:nvPr/>
        </p:nvSpPr>
        <p:spPr bwMode="auto">
          <a:xfrm flipH="1">
            <a:off x="5116513" y="2644776"/>
            <a:ext cx="1104900" cy="1012825"/>
          </a:xfrm>
          <a:custGeom>
            <a:avLst/>
            <a:gdLst>
              <a:gd name="T0" fmla="*/ 0 w 875"/>
              <a:gd name="T1" fmla="*/ 498679259 h 801"/>
              <a:gd name="T2" fmla="*/ 106110624 w 875"/>
              <a:gd name="T3" fmla="*/ 502684708 h 801"/>
              <a:gd name="T4" fmla="*/ 210218544 w 875"/>
              <a:gd name="T5" fmla="*/ 516703151 h 801"/>
              <a:gd name="T6" fmla="*/ 312323718 w 875"/>
              <a:gd name="T7" fmla="*/ 536730399 h 801"/>
              <a:gd name="T8" fmla="*/ 410426084 w 875"/>
              <a:gd name="T9" fmla="*/ 564768546 h 801"/>
              <a:gd name="T10" fmla="*/ 506525665 w 875"/>
              <a:gd name="T11" fmla="*/ 598815498 h 801"/>
              <a:gd name="T12" fmla="*/ 596618392 w 875"/>
              <a:gd name="T13" fmla="*/ 640872087 h 801"/>
              <a:gd name="T14" fmla="*/ 682708389 w 875"/>
              <a:gd name="T15" fmla="*/ 690940995 h 801"/>
              <a:gd name="T16" fmla="*/ 768796967 w 875"/>
              <a:gd name="T17" fmla="*/ 745013933 h 801"/>
              <a:gd name="T18" fmla="*/ 846878507 w 875"/>
              <a:gd name="T19" fmla="*/ 807099032 h 801"/>
              <a:gd name="T20" fmla="*/ 918953193 w 875"/>
              <a:gd name="T21" fmla="*/ 871186225 h 801"/>
              <a:gd name="T22" fmla="*/ 989025174 w 875"/>
              <a:gd name="T23" fmla="*/ 945286411 h 801"/>
              <a:gd name="T24" fmla="*/ 1051090118 w 875"/>
              <a:gd name="T25" fmla="*/ 1023393309 h 801"/>
              <a:gd name="T26" fmla="*/ 1109149651 w 875"/>
              <a:gd name="T27" fmla="*/ 1103502300 h 801"/>
              <a:gd name="T28" fmla="*/ 1161203591 w 875"/>
              <a:gd name="T29" fmla="*/ 1189618835 h 801"/>
              <a:gd name="T30" fmla="*/ 1205249232 w 875"/>
              <a:gd name="T31" fmla="*/ 1277738725 h 801"/>
              <a:gd name="T32" fmla="*/ 1241286575 w 875"/>
              <a:gd name="T33" fmla="*/ 1369864380 h 801"/>
              <a:gd name="T34" fmla="*/ 1751816547 w 875"/>
              <a:gd name="T35" fmla="*/ 1305776872 h 801"/>
              <a:gd name="T36" fmla="*/ 1729793096 w 875"/>
              <a:gd name="T37" fmla="*/ 1237684229 h 801"/>
              <a:gd name="T38" fmla="*/ 1679741861 w 875"/>
              <a:gd name="T39" fmla="*/ 1105504394 h 801"/>
              <a:gd name="T40" fmla="*/ 1617676918 w 875"/>
              <a:gd name="T41" fmla="*/ 975327914 h 801"/>
              <a:gd name="T42" fmla="*/ 1547604937 w 875"/>
              <a:gd name="T43" fmla="*/ 853161072 h 801"/>
              <a:gd name="T44" fmla="*/ 1467521952 w 875"/>
              <a:gd name="T45" fmla="*/ 739006390 h 801"/>
              <a:gd name="T46" fmla="*/ 1379430669 w 875"/>
              <a:gd name="T47" fmla="*/ 628855739 h 801"/>
              <a:gd name="T48" fmla="*/ 1283330773 w 875"/>
              <a:gd name="T49" fmla="*/ 526717406 h 801"/>
              <a:gd name="T50" fmla="*/ 1179222893 w 875"/>
              <a:gd name="T51" fmla="*/ 430586616 h 801"/>
              <a:gd name="T52" fmla="*/ 1069108159 w 875"/>
              <a:gd name="T53" fmla="*/ 344468820 h 801"/>
              <a:gd name="T54" fmla="*/ 950986387 w 875"/>
              <a:gd name="T55" fmla="*/ 266363105 h 801"/>
              <a:gd name="T56" fmla="*/ 824855056 w 875"/>
              <a:gd name="T57" fmla="*/ 196267107 h 801"/>
              <a:gd name="T58" fmla="*/ 696722281 w 875"/>
              <a:gd name="T59" fmla="*/ 138188680 h 801"/>
              <a:gd name="T60" fmla="*/ 560581049 w 875"/>
              <a:gd name="T61" fmla="*/ 88119930 h 801"/>
              <a:gd name="T62" fmla="*/ 424439976 w 875"/>
              <a:gd name="T63" fmla="*/ 48065414 h 801"/>
              <a:gd name="T64" fmla="*/ 278289081 w 875"/>
              <a:gd name="T65" fmla="*/ 20027253 h 801"/>
              <a:gd name="T66" fmla="*/ 130135520 w 875"/>
              <a:gd name="T67" fmla="*/ 2003356 h 801"/>
              <a:gd name="T68" fmla="*/ 298309827 w 875"/>
              <a:gd name="T69" fmla="*/ 256348851 h 8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5"/>
              <a:gd name="T106" fmla="*/ 0 h 801"/>
              <a:gd name="T107" fmla="*/ 875 w 875"/>
              <a:gd name="T108" fmla="*/ 801 h 8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5" h="801">
                <a:moveTo>
                  <a:pt x="0" y="249"/>
                </a:moveTo>
                <a:lnTo>
                  <a:pt x="0" y="249"/>
                </a:lnTo>
                <a:lnTo>
                  <a:pt x="26" y="249"/>
                </a:lnTo>
                <a:lnTo>
                  <a:pt x="53" y="251"/>
                </a:lnTo>
                <a:lnTo>
                  <a:pt x="79" y="254"/>
                </a:lnTo>
                <a:lnTo>
                  <a:pt x="105" y="258"/>
                </a:lnTo>
                <a:lnTo>
                  <a:pt x="131" y="262"/>
                </a:lnTo>
                <a:lnTo>
                  <a:pt x="156" y="268"/>
                </a:lnTo>
                <a:lnTo>
                  <a:pt x="180" y="275"/>
                </a:lnTo>
                <a:lnTo>
                  <a:pt x="205" y="282"/>
                </a:lnTo>
                <a:lnTo>
                  <a:pt x="228" y="290"/>
                </a:lnTo>
                <a:lnTo>
                  <a:pt x="253" y="299"/>
                </a:lnTo>
                <a:lnTo>
                  <a:pt x="275" y="310"/>
                </a:lnTo>
                <a:lnTo>
                  <a:pt x="298" y="320"/>
                </a:lnTo>
                <a:lnTo>
                  <a:pt x="320" y="333"/>
                </a:lnTo>
                <a:lnTo>
                  <a:pt x="341" y="345"/>
                </a:lnTo>
                <a:lnTo>
                  <a:pt x="363" y="359"/>
                </a:lnTo>
                <a:lnTo>
                  <a:pt x="384" y="372"/>
                </a:lnTo>
                <a:lnTo>
                  <a:pt x="403" y="387"/>
                </a:lnTo>
                <a:lnTo>
                  <a:pt x="423" y="403"/>
                </a:lnTo>
                <a:lnTo>
                  <a:pt x="441" y="419"/>
                </a:lnTo>
                <a:lnTo>
                  <a:pt x="459" y="435"/>
                </a:lnTo>
                <a:lnTo>
                  <a:pt x="477" y="454"/>
                </a:lnTo>
                <a:lnTo>
                  <a:pt x="494" y="472"/>
                </a:lnTo>
                <a:lnTo>
                  <a:pt x="510" y="491"/>
                </a:lnTo>
                <a:lnTo>
                  <a:pt x="525" y="511"/>
                </a:lnTo>
                <a:lnTo>
                  <a:pt x="540" y="530"/>
                </a:lnTo>
                <a:lnTo>
                  <a:pt x="554" y="551"/>
                </a:lnTo>
                <a:lnTo>
                  <a:pt x="567" y="572"/>
                </a:lnTo>
                <a:lnTo>
                  <a:pt x="580" y="594"/>
                </a:lnTo>
                <a:lnTo>
                  <a:pt x="591" y="616"/>
                </a:lnTo>
                <a:lnTo>
                  <a:pt x="602" y="638"/>
                </a:lnTo>
                <a:lnTo>
                  <a:pt x="611" y="661"/>
                </a:lnTo>
                <a:lnTo>
                  <a:pt x="620" y="684"/>
                </a:lnTo>
                <a:lnTo>
                  <a:pt x="778" y="801"/>
                </a:lnTo>
                <a:lnTo>
                  <a:pt x="875" y="652"/>
                </a:lnTo>
                <a:lnTo>
                  <a:pt x="864" y="618"/>
                </a:lnTo>
                <a:lnTo>
                  <a:pt x="852" y="584"/>
                </a:lnTo>
                <a:lnTo>
                  <a:pt x="839" y="552"/>
                </a:lnTo>
                <a:lnTo>
                  <a:pt x="823" y="520"/>
                </a:lnTo>
                <a:lnTo>
                  <a:pt x="808" y="487"/>
                </a:lnTo>
                <a:lnTo>
                  <a:pt x="791" y="457"/>
                </a:lnTo>
                <a:lnTo>
                  <a:pt x="773" y="426"/>
                </a:lnTo>
                <a:lnTo>
                  <a:pt x="753" y="398"/>
                </a:lnTo>
                <a:lnTo>
                  <a:pt x="733" y="369"/>
                </a:lnTo>
                <a:lnTo>
                  <a:pt x="712" y="341"/>
                </a:lnTo>
                <a:lnTo>
                  <a:pt x="689" y="314"/>
                </a:lnTo>
                <a:lnTo>
                  <a:pt x="665" y="288"/>
                </a:lnTo>
                <a:lnTo>
                  <a:pt x="641" y="263"/>
                </a:lnTo>
                <a:lnTo>
                  <a:pt x="616" y="238"/>
                </a:lnTo>
                <a:lnTo>
                  <a:pt x="589" y="215"/>
                </a:lnTo>
                <a:lnTo>
                  <a:pt x="562" y="193"/>
                </a:lnTo>
                <a:lnTo>
                  <a:pt x="534" y="172"/>
                </a:lnTo>
                <a:lnTo>
                  <a:pt x="505" y="153"/>
                </a:lnTo>
                <a:lnTo>
                  <a:pt x="475" y="133"/>
                </a:lnTo>
                <a:lnTo>
                  <a:pt x="445" y="115"/>
                </a:lnTo>
                <a:lnTo>
                  <a:pt x="412" y="98"/>
                </a:lnTo>
                <a:lnTo>
                  <a:pt x="381" y="83"/>
                </a:lnTo>
                <a:lnTo>
                  <a:pt x="348" y="69"/>
                </a:lnTo>
                <a:lnTo>
                  <a:pt x="315" y="56"/>
                </a:lnTo>
                <a:lnTo>
                  <a:pt x="280" y="44"/>
                </a:lnTo>
                <a:lnTo>
                  <a:pt x="247" y="33"/>
                </a:lnTo>
                <a:lnTo>
                  <a:pt x="212" y="24"/>
                </a:lnTo>
                <a:lnTo>
                  <a:pt x="175" y="17"/>
                </a:lnTo>
                <a:lnTo>
                  <a:pt x="139" y="10"/>
                </a:lnTo>
                <a:lnTo>
                  <a:pt x="103" y="5"/>
                </a:lnTo>
                <a:lnTo>
                  <a:pt x="65" y="1"/>
                </a:lnTo>
                <a:lnTo>
                  <a:pt x="27" y="0"/>
                </a:lnTo>
                <a:lnTo>
                  <a:pt x="149" y="128"/>
                </a:lnTo>
                <a:lnTo>
                  <a:pt x="0" y="249"/>
                </a:lnTo>
                <a:close/>
              </a:path>
            </a:pathLst>
          </a:custGeom>
          <a:solidFill>
            <a:srgbClr val="7F5C41"/>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noProof="1">
              <a:solidFill>
                <a:srgbClr val="FFFFFF"/>
              </a:solidFill>
              <a:latin typeface="Calibri" pitchFamily="-65" charset="0"/>
              <a:ea typeface="ＭＳ Ｐゴシック" pitchFamily="-65" charset="-128"/>
            </a:endParaRPr>
          </a:p>
        </p:txBody>
      </p:sp>
      <p:sp>
        <p:nvSpPr>
          <p:cNvPr id="35" name="Freeform 258"/>
          <p:cNvSpPr>
            <a:spLocks/>
          </p:cNvSpPr>
          <p:nvPr/>
        </p:nvSpPr>
        <p:spPr bwMode="auto">
          <a:xfrm flipH="1">
            <a:off x="5072063" y="3508376"/>
            <a:ext cx="652462" cy="1166813"/>
          </a:xfrm>
          <a:custGeom>
            <a:avLst/>
            <a:gdLst>
              <a:gd name="T0" fmla="*/ 2147483647 w 516"/>
              <a:gd name="T1" fmla="*/ 2147483647 h 922"/>
              <a:gd name="T2" fmla="*/ 2147483647 w 516"/>
              <a:gd name="T3" fmla="*/ 2147483647 h 922"/>
              <a:gd name="T4" fmla="*/ 2147483647 w 516"/>
              <a:gd name="T5" fmla="*/ 2147483647 h 922"/>
              <a:gd name="T6" fmla="*/ 2147483647 w 516"/>
              <a:gd name="T7" fmla="*/ 2147483647 h 922"/>
              <a:gd name="T8" fmla="*/ 2147483647 w 516"/>
              <a:gd name="T9" fmla="*/ 2147483647 h 922"/>
              <a:gd name="T10" fmla="*/ 2147483647 w 516"/>
              <a:gd name="T11" fmla="*/ 2147483647 h 922"/>
              <a:gd name="T12" fmla="*/ 2147483647 w 516"/>
              <a:gd name="T13" fmla="*/ 2147483647 h 922"/>
              <a:gd name="T14" fmla="*/ 2147483647 w 516"/>
              <a:gd name="T15" fmla="*/ 2147483647 h 922"/>
              <a:gd name="T16" fmla="*/ 2147483647 w 516"/>
              <a:gd name="T17" fmla="*/ 2147483647 h 922"/>
              <a:gd name="T18" fmla="*/ 2147483647 w 516"/>
              <a:gd name="T19" fmla="*/ 0 h 922"/>
              <a:gd name="T20" fmla="*/ 2147483647 w 516"/>
              <a:gd name="T21" fmla="*/ 2147483647 h 922"/>
              <a:gd name="T22" fmla="*/ 2147483647 w 516"/>
              <a:gd name="T23" fmla="*/ 2147483647 h 922"/>
              <a:gd name="T24" fmla="*/ 2147483647 w 516"/>
              <a:gd name="T25" fmla="*/ 2147483647 h 922"/>
              <a:gd name="T26" fmla="*/ 2147483647 w 516"/>
              <a:gd name="T27" fmla="*/ 2147483647 h 922"/>
              <a:gd name="T28" fmla="*/ 2147483647 w 516"/>
              <a:gd name="T29" fmla="*/ 2147483647 h 922"/>
              <a:gd name="T30" fmla="*/ 2147483647 w 516"/>
              <a:gd name="T31" fmla="*/ 2147483647 h 922"/>
              <a:gd name="T32" fmla="*/ 2147483647 w 516"/>
              <a:gd name="T33" fmla="*/ 2147483647 h 922"/>
              <a:gd name="T34" fmla="*/ 2147483647 w 516"/>
              <a:gd name="T35" fmla="*/ 2147483647 h 922"/>
              <a:gd name="T36" fmla="*/ 2147483647 w 516"/>
              <a:gd name="T37" fmla="*/ 2147483647 h 922"/>
              <a:gd name="T38" fmla="*/ 2147483647 w 516"/>
              <a:gd name="T39" fmla="*/ 2147483647 h 922"/>
              <a:gd name="T40" fmla="*/ 2147483647 w 516"/>
              <a:gd name="T41" fmla="*/ 2147483647 h 922"/>
              <a:gd name="T42" fmla="*/ 2147483647 w 516"/>
              <a:gd name="T43" fmla="*/ 2147483647 h 922"/>
              <a:gd name="T44" fmla="*/ 2147483647 w 516"/>
              <a:gd name="T45" fmla="*/ 2147483647 h 922"/>
              <a:gd name="T46" fmla="*/ 2147483647 w 516"/>
              <a:gd name="T47" fmla="*/ 2147483647 h 922"/>
              <a:gd name="T48" fmla="*/ 2147483647 w 516"/>
              <a:gd name="T49" fmla="*/ 2147483647 h 922"/>
              <a:gd name="T50" fmla="*/ 2147483647 w 516"/>
              <a:gd name="T51" fmla="*/ 2147483647 h 922"/>
              <a:gd name="T52" fmla="*/ 2147483647 w 516"/>
              <a:gd name="T53" fmla="*/ 2147483647 h 922"/>
              <a:gd name="T54" fmla="*/ 2147483647 w 516"/>
              <a:gd name="T55" fmla="*/ 2147483647 h 922"/>
              <a:gd name="T56" fmla="*/ 2147483647 w 516"/>
              <a:gd name="T57" fmla="*/ 2147483647 h 922"/>
              <a:gd name="T58" fmla="*/ 2147483647 w 516"/>
              <a:gd name="T59" fmla="*/ 2147483647 h 922"/>
              <a:gd name="T60" fmla="*/ 2147483647 w 516"/>
              <a:gd name="T61" fmla="*/ 2147483647 h 922"/>
              <a:gd name="T62" fmla="*/ 2147483647 w 516"/>
              <a:gd name="T63" fmla="*/ 2147483647 h 922"/>
              <a:gd name="T64" fmla="*/ 2147483647 w 516"/>
              <a:gd name="T65" fmla="*/ 2147483647 h 922"/>
              <a:gd name="T66" fmla="*/ 2147483647 w 516"/>
              <a:gd name="T67" fmla="*/ 2147483647 h 922"/>
              <a:gd name="T68" fmla="*/ 2147483647 w 516"/>
              <a:gd name="T69" fmla="*/ 2147483647 h 922"/>
              <a:gd name="T70" fmla="*/ 2147483647 w 516"/>
              <a:gd name="T71" fmla="*/ 2147483647 h 922"/>
              <a:gd name="T72" fmla="*/ 2147483647 w 516"/>
              <a:gd name="T73" fmla="*/ 2147483647 h 922"/>
              <a:gd name="T74" fmla="*/ 2147483647 w 516"/>
              <a:gd name="T75" fmla="*/ 2147483647 h 922"/>
              <a:gd name="T76" fmla="*/ 0 w 516"/>
              <a:gd name="T77" fmla="*/ 2147483647 h 922"/>
              <a:gd name="T78" fmla="*/ 2147483647 w 516"/>
              <a:gd name="T79" fmla="*/ 2147483647 h 922"/>
              <a:gd name="T80" fmla="*/ 2147483647 w 516"/>
              <a:gd name="T81" fmla="*/ 2147483647 h 922"/>
              <a:gd name="T82" fmla="*/ 2147483647 w 516"/>
              <a:gd name="T83" fmla="*/ 2147483647 h 922"/>
              <a:gd name="T84" fmla="*/ 2147483647 w 516"/>
              <a:gd name="T85" fmla="*/ 2147483647 h 922"/>
              <a:gd name="T86" fmla="*/ 2147483647 w 516"/>
              <a:gd name="T87" fmla="*/ 2147483647 h 922"/>
              <a:gd name="T88" fmla="*/ 2147483647 w 516"/>
              <a:gd name="T89" fmla="*/ 2147483647 h 922"/>
              <a:gd name="T90" fmla="*/ 2147483647 w 516"/>
              <a:gd name="T91" fmla="*/ 2147483647 h 922"/>
              <a:gd name="T92" fmla="*/ 2147483647 w 516"/>
              <a:gd name="T93" fmla="*/ 2147483647 h 922"/>
              <a:gd name="T94" fmla="*/ 2147483647 w 516"/>
              <a:gd name="T95" fmla="*/ 2147483647 h 922"/>
              <a:gd name="T96" fmla="*/ 2147483647 w 516"/>
              <a:gd name="T97" fmla="*/ 2147483647 h 922"/>
              <a:gd name="T98" fmla="*/ 2147483647 w 516"/>
              <a:gd name="T99" fmla="*/ 2147483647 h 922"/>
              <a:gd name="T100" fmla="*/ 2147483647 w 516"/>
              <a:gd name="T101" fmla="*/ 2147483647 h 922"/>
              <a:gd name="T102" fmla="*/ 2147483647 w 516"/>
              <a:gd name="T103" fmla="*/ 2147483647 h 922"/>
              <a:gd name="T104" fmla="*/ 2147483647 w 516"/>
              <a:gd name="T105" fmla="*/ 2147483647 h 922"/>
              <a:gd name="T106" fmla="*/ 2147483647 w 516"/>
              <a:gd name="T107" fmla="*/ 2147483647 h 922"/>
              <a:gd name="T108" fmla="*/ 2147483647 w 516"/>
              <a:gd name="T109" fmla="*/ 2147483647 h 922"/>
              <a:gd name="T110" fmla="*/ 2147483647 w 516"/>
              <a:gd name="T111" fmla="*/ 2147483647 h 922"/>
              <a:gd name="T112" fmla="*/ 2147483647 w 516"/>
              <a:gd name="T113" fmla="*/ 2147483647 h 922"/>
              <a:gd name="T114" fmla="*/ 2147483647 w 516"/>
              <a:gd name="T115" fmla="*/ 2147483647 h 9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6"/>
              <a:gd name="T175" fmla="*/ 0 h 922"/>
              <a:gd name="T176" fmla="*/ 516 w 516"/>
              <a:gd name="T177" fmla="*/ 922 h 9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6" h="922">
                <a:moveTo>
                  <a:pt x="516" y="221"/>
                </a:moveTo>
                <a:lnTo>
                  <a:pt x="516" y="221"/>
                </a:lnTo>
                <a:lnTo>
                  <a:pt x="516" y="192"/>
                </a:lnTo>
                <a:lnTo>
                  <a:pt x="515" y="164"/>
                </a:lnTo>
                <a:lnTo>
                  <a:pt x="512" y="136"/>
                </a:lnTo>
                <a:lnTo>
                  <a:pt x="510" y="108"/>
                </a:lnTo>
                <a:lnTo>
                  <a:pt x="506" y="81"/>
                </a:lnTo>
                <a:lnTo>
                  <a:pt x="501" y="53"/>
                </a:lnTo>
                <a:lnTo>
                  <a:pt x="496" y="26"/>
                </a:lnTo>
                <a:lnTo>
                  <a:pt x="489" y="0"/>
                </a:lnTo>
                <a:lnTo>
                  <a:pt x="391" y="152"/>
                </a:lnTo>
                <a:lnTo>
                  <a:pt x="239" y="39"/>
                </a:lnTo>
                <a:lnTo>
                  <a:pt x="245" y="61"/>
                </a:lnTo>
                <a:lnTo>
                  <a:pt x="251" y="83"/>
                </a:lnTo>
                <a:lnTo>
                  <a:pt x="254" y="105"/>
                </a:lnTo>
                <a:lnTo>
                  <a:pt x="258" y="129"/>
                </a:lnTo>
                <a:lnTo>
                  <a:pt x="261" y="151"/>
                </a:lnTo>
                <a:lnTo>
                  <a:pt x="264" y="174"/>
                </a:lnTo>
                <a:lnTo>
                  <a:pt x="265" y="197"/>
                </a:lnTo>
                <a:lnTo>
                  <a:pt x="265" y="221"/>
                </a:lnTo>
                <a:lnTo>
                  <a:pt x="264" y="258"/>
                </a:lnTo>
                <a:lnTo>
                  <a:pt x="261" y="295"/>
                </a:lnTo>
                <a:lnTo>
                  <a:pt x="256" y="331"/>
                </a:lnTo>
                <a:lnTo>
                  <a:pt x="249" y="366"/>
                </a:lnTo>
                <a:lnTo>
                  <a:pt x="240" y="400"/>
                </a:lnTo>
                <a:lnTo>
                  <a:pt x="228" y="433"/>
                </a:lnTo>
                <a:lnTo>
                  <a:pt x="217" y="467"/>
                </a:lnTo>
                <a:lnTo>
                  <a:pt x="203" y="499"/>
                </a:lnTo>
                <a:lnTo>
                  <a:pt x="187" y="531"/>
                </a:lnTo>
                <a:lnTo>
                  <a:pt x="169" y="560"/>
                </a:lnTo>
                <a:lnTo>
                  <a:pt x="151" y="590"/>
                </a:lnTo>
                <a:lnTo>
                  <a:pt x="130" y="617"/>
                </a:lnTo>
                <a:lnTo>
                  <a:pt x="108" y="645"/>
                </a:lnTo>
                <a:lnTo>
                  <a:pt x="85" y="671"/>
                </a:lnTo>
                <a:lnTo>
                  <a:pt x="60" y="695"/>
                </a:lnTo>
                <a:lnTo>
                  <a:pt x="34" y="719"/>
                </a:lnTo>
                <a:lnTo>
                  <a:pt x="0" y="899"/>
                </a:lnTo>
                <a:lnTo>
                  <a:pt x="181" y="922"/>
                </a:lnTo>
                <a:lnTo>
                  <a:pt x="218" y="890"/>
                </a:lnTo>
                <a:lnTo>
                  <a:pt x="254" y="856"/>
                </a:lnTo>
                <a:lnTo>
                  <a:pt x="288" y="820"/>
                </a:lnTo>
                <a:lnTo>
                  <a:pt x="319" y="782"/>
                </a:lnTo>
                <a:lnTo>
                  <a:pt x="349" y="743"/>
                </a:lnTo>
                <a:lnTo>
                  <a:pt x="378" y="702"/>
                </a:lnTo>
                <a:lnTo>
                  <a:pt x="402" y="659"/>
                </a:lnTo>
                <a:lnTo>
                  <a:pt x="426" y="615"/>
                </a:lnTo>
                <a:lnTo>
                  <a:pt x="446" y="569"/>
                </a:lnTo>
                <a:lnTo>
                  <a:pt x="464" y="523"/>
                </a:lnTo>
                <a:lnTo>
                  <a:pt x="480" y="475"/>
                </a:lnTo>
                <a:lnTo>
                  <a:pt x="493" y="427"/>
                </a:lnTo>
                <a:lnTo>
                  <a:pt x="503" y="376"/>
                </a:lnTo>
                <a:lnTo>
                  <a:pt x="511" y="326"/>
                </a:lnTo>
                <a:lnTo>
                  <a:pt x="515" y="274"/>
                </a:lnTo>
                <a:lnTo>
                  <a:pt x="516" y="221"/>
                </a:lnTo>
                <a:close/>
              </a:path>
            </a:pathLst>
          </a:custGeom>
          <a:solidFill>
            <a:srgbClr val="7F5C41"/>
          </a:solid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en-US" noProof="1">
              <a:solidFill>
                <a:srgbClr val="FFFFFF"/>
              </a:solidFill>
              <a:latin typeface="Calibri" pitchFamily="-65" charset="0"/>
              <a:ea typeface="ＭＳ Ｐゴシック" pitchFamily="-65" charset="-128"/>
            </a:endParaRPr>
          </a:p>
        </p:txBody>
      </p:sp>
      <p:sp>
        <p:nvSpPr>
          <p:cNvPr id="36" name="Freeform 259"/>
          <p:cNvSpPr>
            <a:spLocks/>
          </p:cNvSpPr>
          <p:nvPr/>
        </p:nvSpPr>
        <p:spPr bwMode="auto">
          <a:xfrm flipH="1">
            <a:off x="5530851" y="4446588"/>
            <a:ext cx="1444625" cy="487362"/>
          </a:xfrm>
          <a:custGeom>
            <a:avLst/>
            <a:gdLst>
              <a:gd name="T0" fmla="*/ 2147483647 w 1143"/>
              <a:gd name="T1" fmla="*/ 0 h 385"/>
              <a:gd name="T2" fmla="*/ 2147483647 w 1143"/>
              <a:gd name="T3" fmla="*/ 2147483647 h 385"/>
              <a:gd name="T4" fmla="*/ 2147483647 w 1143"/>
              <a:gd name="T5" fmla="*/ 2147483647 h 385"/>
              <a:gd name="T6" fmla="*/ 2147483647 w 1143"/>
              <a:gd name="T7" fmla="*/ 2147483647 h 385"/>
              <a:gd name="T8" fmla="*/ 2147483647 w 1143"/>
              <a:gd name="T9" fmla="*/ 2147483647 h 385"/>
              <a:gd name="T10" fmla="*/ 2147483647 w 1143"/>
              <a:gd name="T11" fmla="*/ 2147483647 h 385"/>
              <a:gd name="T12" fmla="*/ 2147483647 w 1143"/>
              <a:gd name="T13" fmla="*/ 2147483647 h 385"/>
              <a:gd name="T14" fmla="*/ 2147483647 w 1143"/>
              <a:gd name="T15" fmla="*/ 2147483647 h 385"/>
              <a:gd name="T16" fmla="*/ 2147483647 w 1143"/>
              <a:gd name="T17" fmla="*/ 2147483647 h 385"/>
              <a:gd name="T18" fmla="*/ 2147483647 w 1143"/>
              <a:gd name="T19" fmla="*/ 2147483647 h 385"/>
              <a:gd name="T20" fmla="*/ 2147483647 w 1143"/>
              <a:gd name="T21" fmla="*/ 2147483647 h 385"/>
              <a:gd name="T22" fmla="*/ 2147483647 w 1143"/>
              <a:gd name="T23" fmla="*/ 2147483647 h 385"/>
              <a:gd name="T24" fmla="*/ 2147483647 w 1143"/>
              <a:gd name="T25" fmla="*/ 2147483647 h 385"/>
              <a:gd name="T26" fmla="*/ 2147483647 w 1143"/>
              <a:gd name="T27" fmla="*/ 2147483647 h 385"/>
              <a:gd name="T28" fmla="*/ 2147483647 w 1143"/>
              <a:gd name="T29" fmla="*/ 2147483647 h 385"/>
              <a:gd name="T30" fmla="*/ 2147483647 w 1143"/>
              <a:gd name="T31" fmla="*/ 2147483647 h 385"/>
              <a:gd name="T32" fmla="*/ 2147483647 w 1143"/>
              <a:gd name="T33" fmla="*/ 2147483647 h 385"/>
              <a:gd name="T34" fmla="*/ 0 w 1143"/>
              <a:gd name="T35" fmla="*/ 2147483647 h 385"/>
              <a:gd name="T36" fmla="*/ 2147483647 w 1143"/>
              <a:gd name="T37" fmla="*/ 2147483647 h 385"/>
              <a:gd name="T38" fmla="*/ 2147483647 w 1143"/>
              <a:gd name="T39" fmla="*/ 2147483647 h 385"/>
              <a:gd name="T40" fmla="*/ 2147483647 w 1143"/>
              <a:gd name="T41" fmla="*/ 2147483647 h 385"/>
              <a:gd name="T42" fmla="*/ 2147483647 w 1143"/>
              <a:gd name="T43" fmla="*/ 2147483647 h 385"/>
              <a:gd name="T44" fmla="*/ 2147483647 w 1143"/>
              <a:gd name="T45" fmla="*/ 2147483647 h 385"/>
              <a:gd name="T46" fmla="*/ 2147483647 w 1143"/>
              <a:gd name="T47" fmla="*/ 2147483647 h 385"/>
              <a:gd name="T48" fmla="*/ 2147483647 w 1143"/>
              <a:gd name="T49" fmla="*/ 2147483647 h 385"/>
              <a:gd name="T50" fmla="*/ 2147483647 w 1143"/>
              <a:gd name="T51" fmla="*/ 2147483647 h 385"/>
              <a:gd name="T52" fmla="*/ 2147483647 w 1143"/>
              <a:gd name="T53" fmla="*/ 2147483647 h 385"/>
              <a:gd name="T54" fmla="*/ 2147483647 w 1143"/>
              <a:gd name="T55" fmla="*/ 2147483647 h 385"/>
              <a:gd name="T56" fmla="*/ 2147483647 w 1143"/>
              <a:gd name="T57" fmla="*/ 2147483647 h 385"/>
              <a:gd name="T58" fmla="*/ 2147483647 w 1143"/>
              <a:gd name="T59" fmla="*/ 2147483647 h 385"/>
              <a:gd name="T60" fmla="*/ 2147483647 w 1143"/>
              <a:gd name="T61" fmla="*/ 2147483647 h 385"/>
              <a:gd name="T62" fmla="*/ 2147483647 w 1143"/>
              <a:gd name="T63" fmla="*/ 2147483647 h 385"/>
              <a:gd name="T64" fmla="*/ 2147483647 w 1143"/>
              <a:gd name="T65" fmla="*/ 2147483647 h 385"/>
              <a:gd name="T66" fmla="*/ 2147483647 w 1143"/>
              <a:gd name="T67" fmla="*/ 2147483647 h 385"/>
              <a:gd name="T68" fmla="*/ 2147483647 w 1143"/>
              <a:gd name="T69" fmla="*/ 2147483647 h 385"/>
              <a:gd name="T70" fmla="*/ 2147483647 w 1143"/>
              <a:gd name="T71" fmla="*/ 2147483647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3"/>
              <a:gd name="T109" fmla="*/ 0 h 385"/>
              <a:gd name="T110" fmla="*/ 1143 w 114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3" h="385">
                <a:moveTo>
                  <a:pt x="996" y="0"/>
                </a:moveTo>
                <a:lnTo>
                  <a:pt x="996" y="0"/>
                </a:lnTo>
                <a:lnTo>
                  <a:pt x="975" y="15"/>
                </a:lnTo>
                <a:lnTo>
                  <a:pt x="953" y="30"/>
                </a:lnTo>
                <a:lnTo>
                  <a:pt x="929" y="44"/>
                </a:lnTo>
                <a:lnTo>
                  <a:pt x="906" y="57"/>
                </a:lnTo>
                <a:lnTo>
                  <a:pt x="883" y="69"/>
                </a:lnTo>
                <a:lnTo>
                  <a:pt x="858" y="80"/>
                </a:lnTo>
                <a:lnTo>
                  <a:pt x="833" y="91"/>
                </a:lnTo>
                <a:lnTo>
                  <a:pt x="808" y="100"/>
                </a:lnTo>
                <a:lnTo>
                  <a:pt x="783" y="108"/>
                </a:lnTo>
                <a:lnTo>
                  <a:pt x="756" y="115"/>
                </a:lnTo>
                <a:lnTo>
                  <a:pt x="730" y="122"/>
                </a:lnTo>
                <a:lnTo>
                  <a:pt x="702" y="127"/>
                </a:lnTo>
                <a:lnTo>
                  <a:pt x="675" y="131"/>
                </a:lnTo>
                <a:lnTo>
                  <a:pt x="647" y="133"/>
                </a:lnTo>
                <a:lnTo>
                  <a:pt x="618" y="136"/>
                </a:lnTo>
                <a:lnTo>
                  <a:pt x="590" y="136"/>
                </a:lnTo>
                <a:lnTo>
                  <a:pt x="562" y="136"/>
                </a:lnTo>
                <a:lnTo>
                  <a:pt x="534" y="133"/>
                </a:lnTo>
                <a:lnTo>
                  <a:pt x="507" y="131"/>
                </a:lnTo>
                <a:lnTo>
                  <a:pt x="480" y="127"/>
                </a:lnTo>
                <a:lnTo>
                  <a:pt x="454" y="122"/>
                </a:lnTo>
                <a:lnTo>
                  <a:pt x="426" y="115"/>
                </a:lnTo>
                <a:lnTo>
                  <a:pt x="400" y="109"/>
                </a:lnTo>
                <a:lnTo>
                  <a:pt x="374" y="101"/>
                </a:lnTo>
                <a:lnTo>
                  <a:pt x="350" y="92"/>
                </a:lnTo>
                <a:lnTo>
                  <a:pt x="325" y="82"/>
                </a:lnTo>
                <a:lnTo>
                  <a:pt x="302" y="71"/>
                </a:lnTo>
                <a:lnTo>
                  <a:pt x="277" y="58"/>
                </a:lnTo>
                <a:lnTo>
                  <a:pt x="255" y="47"/>
                </a:lnTo>
                <a:lnTo>
                  <a:pt x="232" y="32"/>
                </a:lnTo>
                <a:lnTo>
                  <a:pt x="211" y="18"/>
                </a:lnTo>
                <a:lnTo>
                  <a:pt x="189" y="3"/>
                </a:lnTo>
                <a:lnTo>
                  <a:pt x="0" y="26"/>
                </a:lnTo>
                <a:lnTo>
                  <a:pt x="27" y="193"/>
                </a:lnTo>
                <a:lnTo>
                  <a:pt x="56" y="215"/>
                </a:lnTo>
                <a:lnTo>
                  <a:pt x="87" y="236"/>
                </a:lnTo>
                <a:lnTo>
                  <a:pt x="118" y="255"/>
                </a:lnTo>
                <a:lnTo>
                  <a:pt x="150" y="273"/>
                </a:lnTo>
                <a:lnTo>
                  <a:pt x="184" y="292"/>
                </a:lnTo>
                <a:lnTo>
                  <a:pt x="218" y="307"/>
                </a:lnTo>
                <a:lnTo>
                  <a:pt x="251" y="321"/>
                </a:lnTo>
                <a:lnTo>
                  <a:pt x="286" y="334"/>
                </a:lnTo>
                <a:lnTo>
                  <a:pt x="323" y="346"/>
                </a:lnTo>
                <a:lnTo>
                  <a:pt x="359" y="356"/>
                </a:lnTo>
                <a:lnTo>
                  <a:pt x="397" y="366"/>
                </a:lnTo>
                <a:lnTo>
                  <a:pt x="434" y="372"/>
                </a:lnTo>
                <a:lnTo>
                  <a:pt x="473" y="377"/>
                </a:lnTo>
                <a:lnTo>
                  <a:pt x="512" y="382"/>
                </a:lnTo>
                <a:lnTo>
                  <a:pt x="551" y="385"/>
                </a:lnTo>
                <a:lnTo>
                  <a:pt x="590" y="385"/>
                </a:lnTo>
                <a:lnTo>
                  <a:pt x="629" y="385"/>
                </a:lnTo>
                <a:lnTo>
                  <a:pt x="667" y="382"/>
                </a:lnTo>
                <a:lnTo>
                  <a:pt x="705" y="378"/>
                </a:lnTo>
                <a:lnTo>
                  <a:pt x="743" y="373"/>
                </a:lnTo>
                <a:lnTo>
                  <a:pt x="780" y="366"/>
                </a:lnTo>
                <a:lnTo>
                  <a:pt x="817" y="358"/>
                </a:lnTo>
                <a:lnTo>
                  <a:pt x="852" y="347"/>
                </a:lnTo>
                <a:lnTo>
                  <a:pt x="887" y="337"/>
                </a:lnTo>
                <a:lnTo>
                  <a:pt x="922" y="324"/>
                </a:lnTo>
                <a:lnTo>
                  <a:pt x="955" y="310"/>
                </a:lnTo>
                <a:lnTo>
                  <a:pt x="989" y="296"/>
                </a:lnTo>
                <a:lnTo>
                  <a:pt x="1021" y="279"/>
                </a:lnTo>
                <a:lnTo>
                  <a:pt x="1054" y="262"/>
                </a:lnTo>
                <a:lnTo>
                  <a:pt x="1084" y="242"/>
                </a:lnTo>
                <a:lnTo>
                  <a:pt x="1115" y="223"/>
                </a:lnTo>
                <a:lnTo>
                  <a:pt x="1143" y="201"/>
                </a:lnTo>
                <a:lnTo>
                  <a:pt x="962" y="178"/>
                </a:lnTo>
                <a:lnTo>
                  <a:pt x="996" y="0"/>
                </a:lnTo>
                <a:close/>
              </a:path>
            </a:pathLst>
          </a:custGeom>
          <a:solidFill>
            <a:srgbClr val="7F5C41"/>
          </a:solidFill>
          <a:ln w="9525">
            <a:noFill/>
            <a:miter lim="800000"/>
            <a:headEnd/>
            <a:tailEnd/>
          </a:ln>
          <a:effectLst>
            <a:outerShdw blurRad="63500" dist="23000" dir="5400000" rotWithShape="0">
              <a:srgbClr val="000000">
                <a:alpha val="34999"/>
              </a:srgbClr>
            </a:outerShdw>
          </a:effectLst>
        </p:spPr>
        <p:txBody>
          <a:bodyPr anchor="ctr"/>
          <a:lstStyle/>
          <a:p>
            <a:pPr indent="-342900" algn="ctr">
              <a:buFont typeface="Calibri" pitchFamily="-65" charset="0"/>
              <a:buAutoNum type="arabicPeriod"/>
              <a:defRPr/>
            </a:pPr>
            <a:endParaRPr lang="en-US" dirty="0">
              <a:solidFill>
                <a:srgbClr val="FFFFFF"/>
              </a:solidFill>
              <a:latin typeface="Calibri" pitchFamily="-65" charset="0"/>
              <a:ea typeface="ＭＳ Ｐゴシック" pitchFamily="-65" charset="-128"/>
            </a:endParaRPr>
          </a:p>
        </p:txBody>
      </p:sp>
      <p:sp>
        <p:nvSpPr>
          <p:cNvPr id="37" name="Freeform 260"/>
          <p:cNvSpPr>
            <a:spLocks/>
          </p:cNvSpPr>
          <p:nvPr/>
        </p:nvSpPr>
        <p:spPr bwMode="auto">
          <a:xfrm flipH="1">
            <a:off x="6770689" y="3303588"/>
            <a:ext cx="619125" cy="1358900"/>
          </a:xfrm>
          <a:custGeom>
            <a:avLst/>
            <a:gdLst>
              <a:gd name="T0" fmla="*/ 2147483647 w 490"/>
              <a:gd name="T1" fmla="*/ 2147483647 h 1074"/>
              <a:gd name="T2" fmla="*/ 2147483647 w 490"/>
              <a:gd name="T3" fmla="*/ 2147483647 h 1074"/>
              <a:gd name="T4" fmla="*/ 2147483647 w 490"/>
              <a:gd name="T5" fmla="*/ 2147483647 h 1074"/>
              <a:gd name="T6" fmla="*/ 2147483647 w 490"/>
              <a:gd name="T7" fmla="*/ 2147483647 h 1074"/>
              <a:gd name="T8" fmla="*/ 2147483647 w 490"/>
              <a:gd name="T9" fmla="*/ 2147483647 h 1074"/>
              <a:gd name="T10" fmla="*/ 2147483647 w 490"/>
              <a:gd name="T11" fmla="*/ 2147483647 h 1074"/>
              <a:gd name="T12" fmla="*/ 2147483647 w 490"/>
              <a:gd name="T13" fmla="*/ 2147483647 h 1074"/>
              <a:gd name="T14" fmla="*/ 2147483647 w 490"/>
              <a:gd name="T15" fmla="*/ 2147483647 h 1074"/>
              <a:gd name="T16" fmla="*/ 2147483647 w 490"/>
              <a:gd name="T17" fmla="*/ 2147483647 h 1074"/>
              <a:gd name="T18" fmla="*/ 2147483647 w 490"/>
              <a:gd name="T19" fmla="*/ 2147483647 h 1074"/>
              <a:gd name="T20" fmla="*/ 2147483647 w 490"/>
              <a:gd name="T21" fmla="*/ 2147483647 h 1074"/>
              <a:gd name="T22" fmla="*/ 2147483647 w 490"/>
              <a:gd name="T23" fmla="*/ 2147483647 h 1074"/>
              <a:gd name="T24" fmla="*/ 2147483647 w 490"/>
              <a:gd name="T25" fmla="*/ 2147483647 h 1074"/>
              <a:gd name="T26" fmla="*/ 2147483647 w 490"/>
              <a:gd name="T27" fmla="*/ 2147483647 h 1074"/>
              <a:gd name="T28" fmla="*/ 2147483647 w 490"/>
              <a:gd name="T29" fmla="*/ 2147483647 h 1074"/>
              <a:gd name="T30" fmla="*/ 2147483647 w 490"/>
              <a:gd name="T31" fmla="*/ 2147483647 h 1074"/>
              <a:gd name="T32" fmla="*/ 2147483647 w 490"/>
              <a:gd name="T33" fmla="*/ 2147483647 h 1074"/>
              <a:gd name="T34" fmla="*/ 2147483647 w 490"/>
              <a:gd name="T35" fmla="*/ 2147483647 h 1074"/>
              <a:gd name="T36" fmla="*/ 2147483647 w 490"/>
              <a:gd name="T37" fmla="*/ 2147483647 h 1074"/>
              <a:gd name="T38" fmla="*/ 2147483647 w 490"/>
              <a:gd name="T39" fmla="*/ 2147483647 h 1074"/>
              <a:gd name="T40" fmla="*/ 2147483647 w 490"/>
              <a:gd name="T41" fmla="*/ 2147483647 h 1074"/>
              <a:gd name="T42" fmla="*/ 2147483647 w 490"/>
              <a:gd name="T43" fmla="*/ 2147483647 h 1074"/>
              <a:gd name="T44" fmla="*/ 2147483647 w 490"/>
              <a:gd name="T45" fmla="*/ 2147483647 h 1074"/>
              <a:gd name="T46" fmla="*/ 2147483647 w 490"/>
              <a:gd name="T47" fmla="*/ 2147483647 h 1074"/>
              <a:gd name="T48" fmla="*/ 2147483647 w 490"/>
              <a:gd name="T49" fmla="*/ 2147483647 h 1074"/>
              <a:gd name="T50" fmla="*/ 2147483647 w 490"/>
              <a:gd name="T51" fmla="*/ 2147483647 h 1074"/>
              <a:gd name="T52" fmla="*/ 2147483647 w 490"/>
              <a:gd name="T53" fmla="*/ 2147483647 h 1074"/>
              <a:gd name="T54" fmla="*/ 2147483647 w 490"/>
              <a:gd name="T55" fmla="*/ 0 h 1074"/>
              <a:gd name="T56" fmla="*/ 2147483647 w 490"/>
              <a:gd name="T57" fmla="*/ 2147483647 h 1074"/>
              <a:gd name="T58" fmla="*/ 2147483647 w 490"/>
              <a:gd name="T59" fmla="*/ 2147483647 h 1074"/>
              <a:gd name="T60" fmla="*/ 2147483647 w 490"/>
              <a:gd name="T61" fmla="*/ 2147483647 h 1074"/>
              <a:gd name="T62" fmla="*/ 2147483647 w 490"/>
              <a:gd name="T63" fmla="*/ 2147483647 h 1074"/>
              <a:gd name="T64" fmla="*/ 2147483647 w 490"/>
              <a:gd name="T65" fmla="*/ 2147483647 h 1074"/>
              <a:gd name="T66" fmla="*/ 2147483647 w 490"/>
              <a:gd name="T67" fmla="*/ 2147483647 h 1074"/>
              <a:gd name="T68" fmla="*/ 2147483647 w 490"/>
              <a:gd name="T69" fmla="*/ 2147483647 h 1074"/>
              <a:gd name="T70" fmla="*/ 2147483647 w 490"/>
              <a:gd name="T71" fmla="*/ 2147483647 h 1074"/>
              <a:gd name="T72" fmla="*/ 2147483647 w 490"/>
              <a:gd name="T73" fmla="*/ 2147483647 h 1074"/>
              <a:gd name="T74" fmla="*/ 0 w 490"/>
              <a:gd name="T75" fmla="*/ 2147483647 h 1074"/>
              <a:gd name="T76" fmla="*/ 0 w 490"/>
              <a:gd name="T77" fmla="*/ 2147483647 h 1074"/>
              <a:gd name="T78" fmla="*/ 2147483647 w 490"/>
              <a:gd name="T79" fmla="*/ 2147483647 h 1074"/>
              <a:gd name="T80" fmla="*/ 2147483647 w 490"/>
              <a:gd name="T81" fmla="*/ 2147483647 h 1074"/>
              <a:gd name="T82" fmla="*/ 2147483647 w 490"/>
              <a:gd name="T83" fmla="*/ 2147483647 h 1074"/>
              <a:gd name="T84" fmla="*/ 2147483647 w 490"/>
              <a:gd name="T85" fmla="*/ 2147483647 h 1074"/>
              <a:gd name="T86" fmla="*/ 2147483647 w 490"/>
              <a:gd name="T87" fmla="*/ 2147483647 h 1074"/>
              <a:gd name="T88" fmla="*/ 2147483647 w 490"/>
              <a:gd name="T89" fmla="*/ 2147483647 h 1074"/>
              <a:gd name="T90" fmla="*/ 2147483647 w 490"/>
              <a:gd name="T91" fmla="*/ 2147483647 h 1074"/>
              <a:gd name="T92" fmla="*/ 2147483647 w 490"/>
              <a:gd name="T93" fmla="*/ 2147483647 h 1074"/>
              <a:gd name="T94" fmla="*/ 2147483647 w 490"/>
              <a:gd name="T95" fmla="*/ 2147483647 h 1074"/>
              <a:gd name="T96" fmla="*/ 2147483647 w 490"/>
              <a:gd name="T97" fmla="*/ 2147483647 h 1074"/>
              <a:gd name="T98" fmla="*/ 2147483647 w 490"/>
              <a:gd name="T99" fmla="*/ 2147483647 h 1074"/>
              <a:gd name="T100" fmla="*/ 2147483647 w 490"/>
              <a:gd name="T101" fmla="*/ 2147483647 h 1074"/>
              <a:gd name="T102" fmla="*/ 2147483647 w 490"/>
              <a:gd name="T103" fmla="*/ 2147483647 h 1074"/>
              <a:gd name="T104" fmla="*/ 2147483647 w 490"/>
              <a:gd name="T105" fmla="*/ 2147483647 h 1074"/>
              <a:gd name="T106" fmla="*/ 2147483647 w 490"/>
              <a:gd name="T107" fmla="*/ 2147483647 h 1074"/>
              <a:gd name="T108" fmla="*/ 2147483647 w 490"/>
              <a:gd name="T109" fmla="*/ 2147483647 h 1074"/>
              <a:gd name="T110" fmla="*/ 2147483647 w 490"/>
              <a:gd name="T111" fmla="*/ 2147483647 h 1074"/>
              <a:gd name="T112" fmla="*/ 2147483647 w 490"/>
              <a:gd name="T113" fmla="*/ 2147483647 h 10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1074"/>
              <a:gd name="T173" fmla="*/ 490 w 490"/>
              <a:gd name="T174" fmla="*/ 1074 h 10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1074">
                <a:moveTo>
                  <a:pt x="490" y="886"/>
                </a:moveTo>
                <a:lnTo>
                  <a:pt x="490" y="886"/>
                </a:lnTo>
                <a:lnTo>
                  <a:pt x="463" y="862"/>
                </a:lnTo>
                <a:lnTo>
                  <a:pt x="438" y="838"/>
                </a:lnTo>
                <a:lnTo>
                  <a:pt x="414" y="812"/>
                </a:lnTo>
                <a:lnTo>
                  <a:pt x="392" y="785"/>
                </a:lnTo>
                <a:lnTo>
                  <a:pt x="371" y="756"/>
                </a:lnTo>
                <a:lnTo>
                  <a:pt x="351" y="726"/>
                </a:lnTo>
                <a:lnTo>
                  <a:pt x="333" y="696"/>
                </a:lnTo>
                <a:lnTo>
                  <a:pt x="316" y="665"/>
                </a:lnTo>
                <a:lnTo>
                  <a:pt x="302" y="632"/>
                </a:lnTo>
                <a:lnTo>
                  <a:pt x="289" y="599"/>
                </a:lnTo>
                <a:lnTo>
                  <a:pt x="279" y="564"/>
                </a:lnTo>
                <a:lnTo>
                  <a:pt x="270" y="529"/>
                </a:lnTo>
                <a:lnTo>
                  <a:pt x="262" y="494"/>
                </a:lnTo>
                <a:lnTo>
                  <a:pt x="257" y="458"/>
                </a:lnTo>
                <a:lnTo>
                  <a:pt x="254" y="420"/>
                </a:lnTo>
                <a:lnTo>
                  <a:pt x="253" y="383"/>
                </a:lnTo>
                <a:lnTo>
                  <a:pt x="253" y="356"/>
                </a:lnTo>
                <a:lnTo>
                  <a:pt x="255" y="328"/>
                </a:lnTo>
                <a:lnTo>
                  <a:pt x="258" y="302"/>
                </a:lnTo>
                <a:lnTo>
                  <a:pt x="262" y="275"/>
                </a:lnTo>
                <a:lnTo>
                  <a:pt x="267" y="249"/>
                </a:lnTo>
                <a:lnTo>
                  <a:pt x="272" y="223"/>
                </a:lnTo>
                <a:lnTo>
                  <a:pt x="280" y="199"/>
                </a:lnTo>
                <a:lnTo>
                  <a:pt x="288" y="174"/>
                </a:lnTo>
                <a:lnTo>
                  <a:pt x="211" y="0"/>
                </a:lnTo>
                <a:lnTo>
                  <a:pt x="55" y="77"/>
                </a:lnTo>
                <a:lnTo>
                  <a:pt x="42" y="113"/>
                </a:lnTo>
                <a:lnTo>
                  <a:pt x="31" y="149"/>
                </a:lnTo>
                <a:lnTo>
                  <a:pt x="22" y="187"/>
                </a:lnTo>
                <a:lnTo>
                  <a:pt x="14" y="226"/>
                </a:lnTo>
                <a:lnTo>
                  <a:pt x="8" y="263"/>
                </a:lnTo>
                <a:lnTo>
                  <a:pt x="4" y="304"/>
                </a:lnTo>
                <a:lnTo>
                  <a:pt x="1" y="343"/>
                </a:lnTo>
                <a:lnTo>
                  <a:pt x="0" y="383"/>
                </a:lnTo>
                <a:lnTo>
                  <a:pt x="3" y="435"/>
                </a:lnTo>
                <a:lnTo>
                  <a:pt x="7" y="485"/>
                </a:lnTo>
                <a:lnTo>
                  <a:pt x="13" y="536"/>
                </a:lnTo>
                <a:lnTo>
                  <a:pt x="23" y="585"/>
                </a:lnTo>
                <a:lnTo>
                  <a:pt x="36" y="633"/>
                </a:lnTo>
                <a:lnTo>
                  <a:pt x="51" y="680"/>
                </a:lnTo>
                <a:lnTo>
                  <a:pt x="69" y="725"/>
                </a:lnTo>
                <a:lnTo>
                  <a:pt x="88" y="770"/>
                </a:lnTo>
                <a:lnTo>
                  <a:pt x="110" y="813"/>
                </a:lnTo>
                <a:lnTo>
                  <a:pt x="135" y="856"/>
                </a:lnTo>
                <a:lnTo>
                  <a:pt x="162" y="896"/>
                </a:lnTo>
                <a:lnTo>
                  <a:pt x="191" y="935"/>
                </a:lnTo>
                <a:lnTo>
                  <a:pt x="222" y="973"/>
                </a:lnTo>
                <a:lnTo>
                  <a:pt x="254" y="1008"/>
                </a:lnTo>
                <a:lnTo>
                  <a:pt x="288" y="1043"/>
                </a:lnTo>
                <a:lnTo>
                  <a:pt x="324" y="1074"/>
                </a:lnTo>
                <a:lnTo>
                  <a:pt x="298" y="909"/>
                </a:lnTo>
                <a:lnTo>
                  <a:pt x="490" y="886"/>
                </a:lnTo>
                <a:close/>
              </a:path>
            </a:pathLst>
          </a:custGeom>
          <a:solidFill>
            <a:srgbClr val="7F5C41"/>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65" charset="0"/>
              <a:ea typeface="ＭＳ Ｐゴシック" pitchFamily="-65" charset="-128"/>
            </a:endParaRPr>
          </a:p>
        </p:txBody>
      </p:sp>
      <p:grpSp>
        <p:nvGrpSpPr>
          <p:cNvPr id="52" name="Gruppe 69"/>
          <p:cNvGrpSpPr>
            <a:grpSpLocks/>
          </p:cNvGrpSpPr>
          <p:nvPr/>
        </p:nvGrpSpPr>
        <p:grpSpPr bwMode="auto">
          <a:xfrm>
            <a:off x="5362140" y="2925419"/>
            <a:ext cx="1712282" cy="1711622"/>
            <a:chOff x="6990733" y="4742888"/>
            <a:chExt cx="1335699" cy="1335810"/>
          </a:xfrm>
          <a:effectLst>
            <a:outerShdw blurRad="63500" sx="102000" sy="102000" algn="ctr" rotWithShape="0">
              <a:prstClr val="black">
                <a:alpha val="25000"/>
              </a:prstClr>
            </a:outerShdw>
          </a:effectLst>
        </p:grpSpPr>
        <p:sp>
          <p:nvSpPr>
            <p:cNvPr id="53" name="Ellipse 101"/>
            <p:cNvSpPr/>
            <p:nvPr/>
          </p:nvSpPr>
          <p:spPr bwMode="auto">
            <a:xfrm>
              <a:off x="6990733" y="4742888"/>
              <a:ext cx="1335699" cy="1335810"/>
            </a:xfrm>
            <a:prstGeom prst="ellipse">
              <a:avLst/>
            </a:prstGeom>
            <a:gradFill flip="none" rotWithShape="1">
              <a:gsLst>
                <a:gs pos="0">
                  <a:srgbClr val="EEE5DE"/>
                </a:gs>
                <a:gs pos="100000">
                  <a:srgbClr val="E3D4C9"/>
                </a:gs>
              </a:gsLst>
              <a:path path="shape">
                <a:fillToRect l="50000" t="50000" r="50000" b="50000"/>
              </a:path>
              <a:tileRect/>
            </a:gradFill>
            <a:ln w="9525" cap="flat" cmpd="sng" algn="ctr">
              <a:solidFill>
                <a:srgbClr val="E3D4C9">
                  <a:alpha val="56000"/>
                </a:srgbClr>
              </a:solidFill>
              <a:prstDash val="solid"/>
            </a:ln>
            <a:effectLst>
              <a:innerShdw blurRad="190500" dist="114300" dir="5700000">
                <a:srgbClr val="7F5C41">
                  <a:alpha val="44000"/>
                </a:srgbClr>
              </a:innerShdw>
            </a:effectLst>
          </p:spPr>
          <p:txBody>
            <a:bodyPr anchor="ctr"/>
            <a:lstStyle/>
            <a:p>
              <a:pPr algn="ctr">
                <a:defRPr/>
              </a:pPr>
              <a:endParaRPr lang="nb-NO">
                <a:solidFill>
                  <a:srgbClr val="FFFFFF"/>
                </a:solidFill>
              </a:endParaRPr>
            </a:p>
          </p:txBody>
        </p:sp>
        <p:sp>
          <p:nvSpPr>
            <p:cNvPr id="54" name="Ellipse 103"/>
            <p:cNvSpPr>
              <a:spLocks noChangeArrowheads="1"/>
            </p:cNvSpPr>
            <p:nvPr/>
          </p:nvSpPr>
          <p:spPr bwMode="auto">
            <a:xfrm>
              <a:off x="7183660" y="4779085"/>
              <a:ext cx="983882" cy="721257"/>
            </a:xfrm>
            <a:prstGeom prst="ellipse">
              <a:avLst/>
            </a:prstGeom>
            <a:gradFill rotWithShape="1">
              <a:gsLst>
                <a:gs pos="0">
                  <a:srgbClr val="FFFFFF">
                    <a:alpha val="76999"/>
                  </a:srgbClr>
                </a:gs>
                <a:gs pos="100000">
                  <a:srgbClr val="8EB4E3">
                    <a:alpha val="0"/>
                  </a:srgbClr>
                </a:gs>
              </a:gsLst>
              <a:lin ang="5400000"/>
            </a:gradFill>
            <a:ln w="9525">
              <a:noFill/>
              <a:round/>
              <a:headEnd/>
              <a:tailEnd/>
            </a:ln>
          </p:spPr>
          <p:txBody>
            <a:bodyPr anchor="ctr"/>
            <a:lstStyle/>
            <a:p>
              <a:pPr algn="ctr">
                <a:defRPr/>
              </a:pPr>
              <a:endParaRPr lang="nb-NO">
                <a:solidFill>
                  <a:srgbClr val="FFFFFF"/>
                </a:solidFill>
              </a:endParaRPr>
            </a:p>
          </p:txBody>
        </p:sp>
      </p:grpSp>
      <p:sp>
        <p:nvSpPr>
          <p:cNvPr id="38" name="Rektangel 76"/>
          <p:cNvSpPr>
            <a:spLocks noChangeArrowheads="1"/>
          </p:cNvSpPr>
          <p:nvPr/>
        </p:nvSpPr>
        <p:spPr bwMode="auto">
          <a:xfrm>
            <a:off x="8345004" y="1595438"/>
            <a:ext cx="232299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mn-MN" sz="1400" b="1" noProof="1">
                <a:solidFill>
                  <a:schemeClr val="tx1">
                    <a:lumMod val="95000"/>
                    <a:lumOff val="5000"/>
                  </a:schemeClr>
                </a:solidFill>
                <a:latin typeface="Arial" pitchFamily="34" charset="0"/>
                <a:cs typeface="Arial" pitchFamily="34" charset="0"/>
              </a:rPr>
              <a:t>ЗОРИЛГО 1</a:t>
            </a:r>
            <a:endParaRPr lang="en-US" sz="1400" b="1" noProof="1">
              <a:solidFill>
                <a:schemeClr val="tx1">
                  <a:lumMod val="95000"/>
                  <a:lumOff val="5000"/>
                </a:schemeClr>
              </a:solidFill>
              <a:latin typeface="Arial" pitchFamily="34" charset="0"/>
              <a:cs typeface="Arial" pitchFamily="34" charset="0"/>
            </a:endParaRPr>
          </a:p>
          <a:p>
            <a:pPr>
              <a:defRPr/>
            </a:pPr>
            <a:endParaRPr lang="en-US" sz="1200" noProof="1">
              <a:solidFill>
                <a:schemeClr val="tx1">
                  <a:lumMod val="95000"/>
                  <a:lumOff val="5000"/>
                </a:schemeClr>
              </a:solidFill>
              <a:latin typeface="Arial" pitchFamily="34" charset="0"/>
              <a:cs typeface="Arial" pitchFamily="34" charset="0"/>
            </a:endParaRPr>
          </a:p>
          <a:p>
            <a:pPr>
              <a:defRPr/>
            </a:pPr>
            <a:r>
              <a:rPr lang="mn-MN" sz="1600" noProof="1">
                <a:solidFill>
                  <a:schemeClr val="tx1">
                    <a:lumMod val="95000"/>
                    <a:lumOff val="5000"/>
                  </a:schemeClr>
                </a:solidFill>
                <a:latin typeface="Arial" pitchFamily="34" charset="0"/>
                <a:cs typeface="Arial" pitchFamily="34" charset="0"/>
              </a:rPr>
              <a:t>ХҮНИЙ ЭРХ, ЭРХ ЧӨЛӨӨ, ҮНЭТ ЗҮЙЛИЙГ ХАМГААЛАХ</a:t>
            </a:r>
            <a:endParaRPr lang="da-DK" sz="1600" dirty="0">
              <a:solidFill>
                <a:schemeClr val="tx1">
                  <a:lumMod val="95000"/>
                  <a:lumOff val="5000"/>
                </a:schemeClr>
              </a:solidFill>
              <a:latin typeface="Arial" pitchFamily="34" charset="0"/>
              <a:cs typeface="Arial" pitchFamily="34" charset="0"/>
            </a:endParaRPr>
          </a:p>
        </p:txBody>
      </p:sp>
      <p:sp>
        <p:nvSpPr>
          <p:cNvPr id="39" name="Rektangel 76"/>
          <p:cNvSpPr>
            <a:spLocks noChangeArrowheads="1"/>
          </p:cNvSpPr>
          <p:nvPr/>
        </p:nvSpPr>
        <p:spPr bwMode="auto">
          <a:xfrm>
            <a:off x="8077200" y="5200697"/>
            <a:ext cx="264446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400" b="1" noProof="1">
                <a:solidFill>
                  <a:schemeClr val="tx1">
                    <a:lumMod val="95000"/>
                    <a:lumOff val="5000"/>
                  </a:schemeClr>
                </a:solidFill>
                <a:latin typeface="Arial" pitchFamily="34" charset="0"/>
                <a:cs typeface="Arial" pitchFamily="34" charset="0"/>
              </a:rPr>
              <a:t>	</a:t>
            </a:r>
            <a:r>
              <a:rPr lang="mn-MN" sz="1400" b="1" noProof="1">
                <a:solidFill>
                  <a:schemeClr val="tx1">
                    <a:lumMod val="95000"/>
                    <a:lumOff val="5000"/>
                  </a:schemeClr>
                </a:solidFill>
                <a:latin typeface="Arial" pitchFamily="34" charset="0"/>
                <a:cs typeface="Arial" pitchFamily="34" charset="0"/>
              </a:rPr>
              <a:t>ЗОРИЛГО 2</a:t>
            </a:r>
            <a:endParaRPr lang="en-US" sz="1400" b="1" noProof="1">
              <a:solidFill>
                <a:schemeClr val="tx1">
                  <a:lumMod val="95000"/>
                  <a:lumOff val="5000"/>
                </a:schemeClr>
              </a:solidFill>
              <a:latin typeface="Arial" pitchFamily="34" charset="0"/>
              <a:cs typeface="Arial" pitchFamily="34" charset="0"/>
            </a:endParaRPr>
          </a:p>
          <a:p>
            <a:pPr>
              <a:defRPr/>
            </a:pPr>
            <a:endParaRPr lang="en-US" sz="1200" noProof="1">
              <a:solidFill>
                <a:schemeClr val="tx1">
                  <a:lumMod val="95000"/>
                  <a:lumOff val="5000"/>
                </a:schemeClr>
              </a:solidFill>
              <a:latin typeface="Arial" pitchFamily="34" charset="0"/>
              <a:cs typeface="Arial" pitchFamily="34" charset="0"/>
            </a:endParaRPr>
          </a:p>
          <a:p>
            <a:pPr>
              <a:defRPr/>
            </a:pPr>
            <a:r>
              <a:rPr lang="mn-MN" sz="1600" noProof="1">
                <a:solidFill>
                  <a:schemeClr val="tx1">
                    <a:lumMod val="95000"/>
                    <a:lumOff val="5000"/>
                  </a:schemeClr>
                </a:solidFill>
                <a:latin typeface="Arial" pitchFamily="34" charset="0"/>
                <a:cs typeface="Arial" pitchFamily="34" charset="0"/>
              </a:rPr>
              <a:t>ХУУЛИАР ХАМГААЛАГДСАН НИЙТЛЭГ АШИГ СОНИРХОЛ</a:t>
            </a:r>
            <a:endParaRPr lang="da-DK" sz="1600" dirty="0">
              <a:solidFill>
                <a:schemeClr val="tx1">
                  <a:lumMod val="95000"/>
                  <a:lumOff val="5000"/>
                </a:schemeClr>
              </a:solidFill>
              <a:latin typeface="Arial" pitchFamily="34" charset="0"/>
              <a:cs typeface="Arial" pitchFamily="34" charset="0"/>
            </a:endParaRPr>
          </a:p>
        </p:txBody>
      </p:sp>
      <p:sp>
        <p:nvSpPr>
          <p:cNvPr id="40" name="Rektangel 76"/>
          <p:cNvSpPr>
            <a:spLocks noChangeArrowheads="1"/>
          </p:cNvSpPr>
          <p:nvPr/>
        </p:nvSpPr>
        <p:spPr bwMode="auto">
          <a:xfrm>
            <a:off x="2667000" y="5429775"/>
            <a:ext cx="3048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mn-MN" sz="1400" b="1" noProof="1">
                <a:solidFill>
                  <a:schemeClr val="tx1">
                    <a:lumMod val="95000"/>
                    <a:lumOff val="5000"/>
                  </a:schemeClr>
                </a:solidFill>
                <a:latin typeface="Arial" pitchFamily="34" charset="0"/>
                <a:cs typeface="Arial" pitchFamily="34" charset="0"/>
              </a:rPr>
              <a:t>ЗОРИЛГО 3</a:t>
            </a:r>
            <a:endParaRPr lang="en-US" sz="1400" b="1" noProof="1">
              <a:solidFill>
                <a:schemeClr val="tx1">
                  <a:lumMod val="95000"/>
                  <a:lumOff val="5000"/>
                </a:schemeClr>
              </a:solidFill>
              <a:latin typeface="Arial" pitchFamily="34" charset="0"/>
              <a:cs typeface="Arial" pitchFamily="34" charset="0"/>
            </a:endParaRPr>
          </a:p>
          <a:p>
            <a:pPr>
              <a:defRPr/>
            </a:pPr>
            <a:endParaRPr lang="en-US" sz="1200" noProof="1">
              <a:solidFill>
                <a:schemeClr val="tx1">
                  <a:lumMod val="95000"/>
                  <a:lumOff val="5000"/>
                </a:schemeClr>
              </a:solidFill>
              <a:latin typeface="Arial" pitchFamily="34" charset="0"/>
              <a:cs typeface="Arial" pitchFamily="34" charset="0"/>
            </a:endParaRPr>
          </a:p>
          <a:p>
            <a:pPr>
              <a:defRPr/>
            </a:pPr>
            <a:r>
              <a:rPr lang="mn-MN" sz="1600" noProof="1">
                <a:solidFill>
                  <a:schemeClr val="tx1">
                    <a:lumMod val="95000"/>
                    <a:lumOff val="5000"/>
                  </a:schemeClr>
                </a:solidFill>
                <a:latin typeface="Arial" pitchFamily="34" charset="0"/>
                <a:cs typeface="Arial" pitchFamily="34" charset="0"/>
              </a:rPr>
              <a:t>ХҮН ТӨРӨЛХТӨНИЙ АЮУЛГҮЙ БАЙДЛЫГ ГЭМТ ХАЛДЛАГААС ХАМГААЛАХ</a:t>
            </a:r>
            <a:endParaRPr lang="da-DK" sz="1600" dirty="0">
              <a:solidFill>
                <a:schemeClr val="tx1">
                  <a:lumMod val="95000"/>
                  <a:lumOff val="5000"/>
                </a:schemeClr>
              </a:solidFill>
              <a:latin typeface="Arial" pitchFamily="34" charset="0"/>
              <a:cs typeface="Arial" pitchFamily="34" charset="0"/>
            </a:endParaRPr>
          </a:p>
        </p:txBody>
      </p:sp>
      <p:sp>
        <p:nvSpPr>
          <p:cNvPr id="41" name="Rektangel 76"/>
          <p:cNvSpPr>
            <a:spLocks noChangeArrowheads="1"/>
          </p:cNvSpPr>
          <p:nvPr/>
        </p:nvSpPr>
        <p:spPr bwMode="auto">
          <a:xfrm>
            <a:off x="1903502" y="3251201"/>
            <a:ext cx="259229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mn-MN" sz="1400" b="1" noProof="1">
                <a:solidFill>
                  <a:schemeClr val="tx1">
                    <a:lumMod val="95000"/>
                    <a:lumOff val="5000"/>
                  </a:schemeClr>
                </a:solidFill>
                <a:latin typeface="Arial" pitchFamily="34" charset="0"/>
                <a:cs typeface="Arial" pitchFamily="34" charset="0"/>
              </a:rPr>
              <a:t>ЗОРИЛГО 4</a:t>
            </a:r>
            <a:endParaRPr lang="en-US" sz="1400" b="1" noProof="1">
              <a:solidFill>
                <a:schemeClr val="tx1">
                  <a:lumMod val="95000"/>
                  <a:lumOff val="5000"/>
                </a:schemeClr>
              </a:solidFill>
              <a:latin typeface="Arial" pitchFamily="34" charset="0"/>
              <a:cs typeface="Arial" pitchFamily="34" charset="0"/>
            </a:endParaRPr>
          </a:p>
          <a:p>
            <a:pPr>
              <a:defRPr/>
            </a:pPr>
            <a:endParaRPr lang="en-US" sz="1400" noProof="1">
              <a:solidFill>
                <a:schemeClr val="tx1">
                  <a:lumMod val="95000"/>
                  <a:lumOff val="5000"/>
                </a:schemeClr>
              </a:solidFill>
              <a:latin typeface="Arial" pitchFamily="34" charset="0"/>
              <a:cs typeface="Arial" pitchFamily="34" charset="0"/>
            </a:endParaRPr>
          </a:p>
          <a:p>
            <a:pPr>
              <a:defRPr/>
            </a:pPr>
            <a:r>
              <a:rPr lang="mn-MN" sz="1600" noProof="1">
                <a:solidFill>
                  <a:schemeClr val="tx1">
                    <a:lumMod val="95000"/>
                    <a:lumOff val="5000"/>
                  </a:schemeClr>
                </a:solidFill>
                <a:latin typeface="Arial" pitchFamily="34" charset="0"/>
                <a:cs typeface="Arial" pitchFamily="34" charset="0"/>
              </a:rPr>
              <a:t>УРЬДЧИЛАН СЭРГИЙЛЭХ</a:t>
            </a:r>
          </a:p>
          <a:p>
            <a:pPr>
              <a:defRPr/>
            </a:pPr>
            <a:r>
              <a:rPr lang="mn-MN" sz="1600" noProof="1">
                <a:solidFill>
                  <a:schemeClr val="tx1">
                    <a:lumMod val="95000"/>
                    <a:lumOff val="5000"/>
                  </a:schemeClr>
                </a:solidFill>
                <a:latin typeface="Arial" pitchFamily="34" charset="0"/>
                <a:cs typeface="Arial" pitchFamily="34" charset="0"/>
              </a:rPr>
              <a:t>ГЭМТ ХЭРЭГТНИЙГ ЦЭЭРЛҮҮЛЭХ</a:t>
            </a:r>
            <a:endParaRPr lang="da-DK" sz="1600" dirty="0">
              <a:solidFill>
                <a:schemeClr val="tx1">
                  <a:lumMod val="95000"/>
                  <a:lumOff val="5000"/>
                </a:schemeClr>
              </a:solidFill>
              <a:latin typeface="Arial" pitchFamily="34" charset="0"/>
              <a:cs typeface="Arial" pitchFamily="34" charset="0"/>
            </a:endParaRPr>
          </a:p>
        </p:txBody>
      </p:sp>
      <p:sp>
        <p:nvSpPr>
          <p:cNvPr id="42" name="Rektangel 76"/>
          <p:cNvSpPr>
            <a:spLocks noChangeArrowheads="1"/>
          </p:cNvSpPr>
          <p:nvPr/>
        </p:nvSpPr>
        <p:spPr bwMode="auto">
          <a:xfrm>
            <a:off x="2362201" y="1458913"/>
            <a:ext cx="257921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mn-MN" sz="1400" b="1" noProof="1">
                <a:solidFill>
                  <a:schemeClr val="tx1">
                    <a:lumMod val="95000"/>
                    <a:lumOff val="5000"/>
                  </a:schemeClr>
                </a:solidFill>
                <a:latin typeface="Arial" pitchFamily="34" charset="0"/>
                <a:cs typeface="Arial" pitchFamily="34" charset="0"/>
              </a:rPr>
              <a:t>ЗОРИЛГО 5</a:t>
            </a:r>
            <a:endParaRPr lang="en-US" sz="1400" b="1" noProof="1">
              <a:solidFill>
                <a:schemeClr val="tx1">
                  <a:lumMod val="95000"/>
                  <a:lumOff val="5000"/>
                </a:schemeClr>
              </a:solidFill>
              <a:latin typeface="Arial" pitchFamily="34" charset="0"/>
              <a:cs typeface="Arial" pitchFamily="34" charset="0"/>
            </a:endParaRPr>
          </a:p>
          <a:p>
            <a:pPr>
              <a:defRPr/>
            </a:pPr>
            <a:endParaRPr lang="en-US" sz="1200" noProof="1">
              <a:solidFill>
                <a:schemeClr val="tx1">
                  <a:lumMod val="95000"/>
                  <a:lumOff val="5000"/>
                </a:schemeClr>
              </a:solidFill>
              <a:latin typeface="Arial" pitchFamily="34" charset="0"/>
              <a:cs typeface="Arial" pitchFamily="34" charset="0"/>
            </a:endParaRPr>
          </a:p>
          <a:p>
            <a:pPr>
              <a:defRPr/>
            </a:pPr>
            <a:r>
              <a:rPr lang="mn-MN" sz="1600" noProof="1">
                <a:solidFill>
                  <a:schemeClr val="tx1">
                    <a:lumMod val="95000"/>
                    <a:lumOff val="5000"/>
                  </a:schemeClr>
                </a:solidFill>
                <a:latin typeface="Arial" pitchFamily="34" charset="0"/>
                <a:cs typeface="Arial" pitchFamily="34" charset="0"/>
              </a:rPr>
              <a:t>ГЭМТ ХЭРГИЙН УЛМААС ХӨНДӨГДСӨН ЭРХИЙГ СЭРГЭЭХ</a:t>
            </a:r>
            <a:endParaRPr lang="da-DK" sz="1600" dirty="0">
              <a:solidFill>
                <a:schemeClr val="tx1">
                  <a:lumMod val="95000"/>
                  <a:lumOff val="5000"/>
                </a:schemeClr>
              </a:solidFill>
              <a:latin typeface="Arial" pitchFamily="34" charset="0"/>
              <a:cs typeface="Arial" pitchFamily="34" charset="0"/>
            </a:endParaRPr>
          </a:p>
        </p:txBody>
      </p:sp>
      <p:sp>
        <p:nvSpPr>
          <p:cNvPr id="43" name="TextBox 15"/>
          <p:cNvSpPr txBox="1">
            <a:spLocks noChangeArrowheads="1"/>
          </p:cNvSpPr>
          <p:nvPr/>
        </p:nvSpPr>
        <p:spPr bwMode="auto">
          <a:xfrm rot="2664190">
            <a:off x="5900239" y="2614118"/>
            <a:ext cx="2013004" cy="109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mn-MN" sz="1600" b="1" dirty="0">
                <a:solidFill>
                  <a:schemeClr val="bg1">
                    <a:lumMod val="85000"/>
                    <a:lumOff val="15000"/>
                  </a:schemeClr>
                </a:solidFill>
                <a:latin typeface="Arial" pitchFamily="34" charset="0"/>
                <a:cs typeface="Arial" pitchFamily="34" charset="0"/>
              </a:rPr>
              <a:t>Зорилго 1</a:t>
            </a:r>
            <a:endParaRPr lang="en-US" sz="1600" b="1" dirty="0">
              <a:solidFill>
                <a:schemeClr val="bg1">
                  <a:lumMod val="85000"/>
                  <a:lumOff val="15000"/>
                </a:schemeClr>
              </a:solidFill>
              <a:latin typeface="Arial" pitchFamily="34" charset="0"/>
              <a:cs typeface="Arial" pitchFamily="34" charset="0"/>
            </a:endParaRPr>
          </a:p>
        </p:txBody>
      </p:sp>
      <p:sp>
        <p:nvSpPr>
          <p:cNvPr id="44" name="TextBox 17"/>
          <p:cNvSpPr txBox="1">
            <a:spLocks noChangeArrowheads="1"/>
          </p:cNvSpPr>
          <p:nvPr/>
        </p:nvSpPr>
        <p:spPr bwMode="auto">
          <a:xfrm rot="19930681">
            <a:off x="4854088" y="2456040"/>
            <a:ext cx="2006282" cy="120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mn-MN" sz="1600" b="1" dirty="0">
                <a:solidFill>
                  <a:schemeClr val="bg1">
                    <a:lumMod val="85000"/>
                    <a:lumOff val="15000"/>
                  </a:schemeClr>
                </a:solidFill>
                <a:latin typeface="Arial" pitchFamily="34" charset="0"/>
                <a:cs typeface="Arial" pitchFamily="34" charset="0"/>
              </a:rPr>
              <a:t>Зорилго 5</a:t>
            </a:r>
            <a:endParaRPr lang="en-US" sz="1600" b="1" dirty="0">
              <a:solidFill>
                <a:schemeClr val="bg1">
                  <a:lumMod val="85000"/>
                  <a:lumOff val="15000"/>
                </a:schemeClr>
              </a:solidFill>
              <a:latin typeface="Arial" pitchFamily="34" charset="0"/>
              <a:cs typeface="Arial" pitchFamily="34" charset="0"/>
            </a:endParaRPr>
          </a:p>
        </p:txBody>
      </p:sp>
      <p:sp>
        <p:nvSpPr>
          <p:cNvPr id="45" name="TextBox 18"/>
          <p:cNvSpPr txBox="1">
            <a:spLocks noChangeArrowheads="1"/>
          </p:cNvSpPr>
          <p:nvPr/>
        </p:nvSpPr>
        <p:spPr bwMode="auto">
          <a:xfrm rot="15495645">
            <a:off x="4517510" y="3450367"/>
            <a:ext cx="1506537" cy="92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mn-MN" sz="1600" b="1" dirty="0">
                <a:solidFill>
                  <a:schemeClr val="bg1">
                    <a:lumMod val="85000"/>
                    <a:lumOff val="15000"/>
                  </a:schemeClr>
                </a:solidFill>
                <a:latin typeface="Arial" pitchFamily="34" charset="0"/>
                <a:cs typeface="Arial" pitchFamily="34" charset="0"/>
              </a:rPr>
              <a:t>Зорилго ₮</a:t>
            </a:r>
            <a:endParaRPr lang="en-US" sz="1600" b="1" dirty="0">
              <a:solidFill>
                <a:schemeClr val="bg1">
                  <a:lumMod val="85000"/>
                  <a:lumOff val="15000"/>
                </a:schemeClr>
              </a:solidFill>
              <a:latin typeface="Arial" pitchFamily="34" charset="0"/>
              <a:cs typeface="Arial" pitchFamily="34" charset="0"/>
            </a:endParaRPr>
          </a:p>
        </p:txBody>
      </p:sp>
      <p:sp>
        <p:nvSpPr>
          <p:cNvPr id="49" name="TextBox 42"/>
          <p:cNvSpPr txBox="1">
            <a:spLocks noChangeArrowheads="1"/>
          </p:cNvSpPr>
          <p:nvPr/>
        </p:nvSpPr>
        <p:spPr bwMode="auto">
          <a:xfrm rot="208759">
            <a:off x="5150957" y="4425128"/>
            <a:ext cx="2076450" cy="79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Down">
              <a:avLst/>
            </a:prstTxWarp>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mn-MN" sz="1600" b="1" dirty="0">
                <a:solidFill>
                  <a:schemeClr val="bg1">
                    <a:lumMod val="85000"/>
                    <a:lumOff val="15000"/>
                  </a:schemeClr>
                </a:solidFill>
                <a:latin typeface="Arial" pitchFamily="34" charset="0"/>
                <a:cs typeface="Arial" pitchFamily="34" charset="0"/>
              </a:rPr>
              <a:t>Зорилго 3</a:t>
            </a:r>
            <a:endParaRPr lang="en-US" sz="1600" b="1" dirty="0">
              <a:solidFill>
                <a:schemeClr val="bg1">
                  <a:lumMod val="85000"/>
                  <a:lumOff val="15000"/>
                </a:schemeClr>
              </a:solidFill>
              <a:latin typeface="Arial" pitchFamily="34" charset="0"/>
              <a:cs typeface="Arial" pitchFamily="34" charset="0"/>
            </a:endParaRPr>
          </a:p>
        </p:txBody>
      </p:sp>
      <p:sp>
        <p:nvSpPr>
          <p:cNvPr id="51" name="TextBox 42"/>
          <p:cNvSpPr txBox="1">
            <a:spLocks noChangeArrowheads="1"/>
          </p:cNvSpPr>
          <p:nvPr/>
        </p:nvSpPr>
        <p:spPr bwMode="auto">
          <a:xfrm rot="17535851">
            <a:off x="6061318" y="3620800"/>
            <a:ext cx="2076450" cy="11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Down">
              <a:avLst/>
            </a:prstTxWarp>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1600" b="1" dirty="0">
                <a:solidFill>
                  <a:schemeClr val="bg1">
                    <a:lumMod val="85000"/>
                    <a:lumOff val="15000"/>
                  </a:schemeClr>
                </a:solidFill>
                <a:latin typeface="Arial" pitchFamily="34" charset="0"/>
                <a:cs typeface="Arial" pitchFamily="34" charset="0"/>
              </a:rPr>
              <a:t>З</a:t>
            </a:r>
            <a:r>
              <a:rPr lang="mn-MN" sz="1600" b="1" dirty="0">
                <a:solidFill>
                  <a:schemeClr val="bg1">
                    <a:lumMod val="85000"/>
                    <a:lumOff val="15000"/>
                  </a:schemeClr>
                </a:solidFill>
                <a:latin typeface="Arial" pitchFamily="34" charset="0"/>
                <a:cs typeface="Arial" pitchFamily="34" charset="0"/>
              </a:rPr>
              <a:t>орилго 2</a:t>
            </a:r>
            <a:endParaRPr lang="en-US" sz="1600" b="1" dirty="0">
              <a:solidFill>
                <a:schemeClr val="bg1">
                  <a:lumMod val="85000"/>
                  <a:lumOff val="15000"/>
                </a:schemeClr>
              </a:solidFill>
              <a:latin typeface="Arial" pitchFamily="34" charset="0"/>
              <a:cs typeface="Arial" pitchFamily="34" charset="0"/>
            </a:endParaRPr>
          </a:p>
        </p:txBody>
      </p:sp>
      <p:sp>
        <p:nvSpPr>
          <p:cNvPr id="4135" name="Rectangle 5"/>
          <p:cNvSpPr>
            <a:spLocks noChangeArrowheads="1"/>
          </p:cNvSpPr>
          <p:nvPr/>
        </p:nvSpPr>
        <p:spPr bwMode="auto">
          <a:xfrm>
            <a:off x="5638800" y="3627438"/>
            <a:ext cx="12959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mn-MN" b="1" noProof="1">
                <a:solidFill>
                  <a:srgbClr val="7F5C41"/>
                </a:solidFill>
                <a:latin typeface="Arial" pitchFamily="34" charset="0"/>
                <a:cs typeface="Arial" pitchFamily="34" charset="0"/>
              </a:rPr>
              <a:t>ЗОРИЛГО</a:t>
            </a:r>
            <a:endParaRPr lang="en-US" b="1" noProof="1">
              <a:solidFill>
                <a:srgbClr val="7F5C41"/>
              </a:solidFill>
              <a:latin typeface="Arial" pitchFamily="34" charset="0"/>
              <a:cs typeface="Arial" pitchFamily="34" charset="0"/>
            </a:endParaRPr>
          </a:p>
        </p:txBody>
      </p:sp>
      <p:grpSp>
        <p:nvGrpSpPr>
          <p:cNvPr id="4136" name="Group 15"/>
          <p:cNvGrpSpPr>
            <a:grpSpLocks/>
          </p:cNvGrpSpPr>
          <p:nvPr/>
        </p:nvGrpSpPr>
        <p:grpSpPr bwMode="auto">
          <a:xfrm flipH="1" flipV="1">
            <a:off x="2938067" y="3378201"/>
            <a:ext cx="1594247" cy="442913"/>
            <a:chOff x="5805091" y="4650110"/>
            <a:chExt cx="2054887" cy="744850"/>
          </a:xfrm>
        </p:grpSpPr>
        <p:cxnSp>
          <p:nvCxnSpPr>
            <p:cNvPr id="17" name="Straight Connector 16"/>
            <p:cNvCxnSpPr/>
            <p:nvPr/>
          </p:nvCxnSpPr>
          <p:spPr>
            <a:xfrm>
              <a:off x="6549903" y="5389621"/>
              <a:ext cx="1310075" cy="5339"/>
            </a:xfrm>
            <a:prstGeom prst="line">
              <a:avLst/>
            </a:prstGeom>
            <a:ln w="19050">
              <a:solidFill>
                <a:schemeClr val="bg1"/>
              </a:solidFill>
              <a:prstDash val="dash"/>
              <a:tailEnd type="oval"/>
            </a:ln>
            <a:effectLst>
              <a:outerShdw blurRad="25400" dist="25400" dir="1800000" algn="tl" rotWithShape="0">
                <a:prstClr val="black">
                  <a:alpha val="48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05091" y="4650110"/>
              <a:ext cx="748906" cy="744850"/>
            </a:xfrm>
            <a:prstGeom prst="line">
              <a:avLst/>
            </a:prstGeom>
            <a:ln w="19050">
              <a:solidFill>
                <a:schemeClr val="bg1"/>
              </a:solidFill>
              <a:prstDash val="dash"/>
            </a:ln>
            <a:effectLst>
              <a:outerShdw blurRad="25400" dist="25400" dir="1800000" algn="tl" rotWithShape="0">
                <a:prstClr val="black">
                  <a:alpha val="48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1765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US" sz="3200" b="1" dirty="0">
                <a:latin typeface="Arial" panose="020B0604020202020204" pitchFamily="34" charset="0"/>
                <a:cs typeface="Arial" panose="020B0604020202020204" pitchFamily="34" charset="0"/>
              </a:rPr>
              <a:t>22.5 </a:t>
            </a:r>
            <a:r>
              <a:rPr lang="en-US" sz="3200" b="1" dirty="0" err="1">
                <a:latin typeface="Arial" panose="020B0604020202020204" pitchFamily="34" charset="0"/>
                <a:cs typeface="Arial" panose="020B0604020202020204" pitchFamily="34" charset="0"/>
              </a:rPr>
              <a:t>дугаар</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зүйл.Хахууль</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өгөх</a:t>
            </a:r>
            <a:r>
              <a:rPr lang="mn-MN" sz="3200" b="1" dirty="0">
                <a:latin typeface="Arial" panose="020B0604020202020204" pitchFamily="34" charset="0"/>
                <a:cs typeface="Arial" panose="020B0604020202020204" pitchFamily="34" charset="0"/>
              </a:rPr>
              <a:t> /1 дүгээр хэсэг/</a:t>
            </a: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364902" y="4712617"/>
            <a:ext cx="11127346" cy="1759456"/>
          </a:xfrm>
          <a:prstGeom prst="rect">
            <a:avLst/>
          </a:prstGeom>
        </p:spPr>
        <p:txBody>
          <a:bodyPr wrap="square">
            <a:spAutoFit/>
          </a:bodyPr>
          <a:lstStyle/>
          <a:p>
            <a:pPr indent="457200" algn="just" fontAlgn="t">
              <a:lnSpc>
                <a:spcPts val="1350"/>
              </a:lnSpc>
              <a:spcAft>
                <a:spcPts val="750"/>
              </a:spcAft>
            </a:pPr>
            <a:endParaRPr lang="mn-MN"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indent="457200" algn="just" fontAlgn="t">
              <a:lnSpc>
                <a:spcPts val="1350"/>
              </a:lnSpc>
              <a:spcAft>
                <a:spcPts val="750"/>
              </a:spcAft>
            </a:pPr>
            <a:endParaRPr lang="mn-MN"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fontAlgn="t">
              <a:lnSpc>
                <a:spcPts val="1350"/>
              </a:lnSpc>
              <a:spcAft>
                <a:spcPts val="750"/>
              </a:spcAft>
              <a:buFont typeface="Arial" panose="020B0604020202020204" pitchFamily="34" charset="0"/>
              <a:buChar char="•"/>
            </a:pP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нийтийн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албанд</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томилогдох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хоёр </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/2/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хугацаагаар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хасаж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дөрвөн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зуун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тавин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нэгжээс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арван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дөрвөн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нэгжтэй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тэнцэх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хэмжээ</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/450-14000/-</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төгрөгөөр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торгох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fontAlgn="t">
              <a:lnSpc>
                <a:spcPts val="1350"/>
              </a:lnSpc>
              <a:spcAft>
                <a:spcPts val="750"/>
              </a:spcAft>
              <a:buFont typeface="Arial" panose="020B0604020202020204" pitchFamily="34" charset="0"/>
              <a:buChar char="•"/>
            </a:pP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сараас</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гурван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 сар-3 жил/-</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зорчих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хязгаарлах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fontAlgn="t">
              <a:lnSpc>
                <a:spcPts val="1350"/>
              </a:lnSpc>
              <a:spcAft>
                <a:spcPts val="750"/>
              </a:spcAft>
              <a:buFont typeface="Arial" panose="020B0604020202020204" pitchFamily="34" charset="0"/>
              <a:buChar char="•"/>
            </a:pP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сараас</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гурван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 сар-3 жил/-</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шийтгэнэ</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4240922946"/>
              </p:ext>
            </p:extLst>
          </p:nvPr>
        </p:nvGraphicFramePr>
        <p:xfrm>
          <a:off x="236112" y="1137028"/>
          <a:ext cx="11719775" cy="4412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0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200" b="1" dirty="0">
                <a:latin typeface="Arial" panose="020B0604020202020204" pitchFamily="34" charset="0"/>
                <a:cs typeface="Arial" panose="020B0604020202020204" pitchFamily="34" charset="0"/>
              </a:rPr>
              <a:t>22.5 </a:t>
            </a:r>
            <a:r>
              <a:rPr lang="en-US" sz="3200" b="1" dirty="0" err="1">
                <a:latin typeface="Arial" panose="020B0604020202020204" pitchFamily="34" charset="0"/>
                <a:cs typeface="Arial" panose="020B0604020202020204" pitchFamily="34" charset="0"/>
              </a:rPr>
              <a:t>дугаар</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зүйл.Хахууль</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өгөх</a:t>
            </a:r>
            <a:r>
              <a:rPr lang="mn-MN" sz="3200" b="1" dirty="0">
                <a:latin typeface="Arial" panose="020B0604020202020204" pitchFamily="34" charset="0"/>
                <a:cs typeface="Arial" panose="020B0604020202020204" pitchFamily="34" charset="0"/>
              </a:rPr>
              <a:t> /2 дахь хэсэг/</a:t>
            </a:r>
            <a:endParaRPr lang="en-US" sz="3200" dirty="0"/>
          </a:p>
        </p:txBody>
      </p:sp>
      <p:graphicFrame>
        <p:nvGraphicFramePr>
          <p:cNvPr id="6" name="Diagram 5"/>
          <p:cNvGraphicFramePr/>
          <p:nvPr>
            <p:extLst>
              <p:ext uri="{D42A27DB-BD31-4B8C-83A1-F6EECF244321}">
                <p14:modId xmlns:p14="http://schemas.microsoft.com/office/powerpoint/2010/main" val="2200263550"/>
              </p:ext>
            </p:extLst>
          </p:nvPr>
        </p:nvGraphicFramePr>
        <p:xfrm>
          <a:off x="236112" y="1095375"/>
          <a:ext cx="11719775" cy="4704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93879" y="5219499"/>
            <a:ext cx="10959921" cy="1219565"/>
          </a:xfrm>
          <a:prstGeom prst="rect">
            <a:avLst/>
          </a:prstGeom>
        </p:spPr>
        <p:txBody>
          <a:bodyPr wrap="square">
            <a:spAutoFit/>
          </a:bodyPr>
          <a:lstStyle/>
          <a:p>
            <a:pPr marL="285750" indent="-285750" algn="just" fontAlgn="t">
              <a:lnSpc>
                <a:spcPts val="1350"/>
              </a:lnSpc>
              <a:spcAft>
                <a:spcPts val="750"/>
              </a:spcAft>
              <a:buFont typeface="Arial" panose="020B0604020202020204" pitchFamily="34" charset="0"/>
              <a:buChar char="•"/>
            </a:pP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Нийтийн албанд томилогдох эрхийг э</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рхийг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хоёр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/2-5/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хугацаагаар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хасаж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дөрвөн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зуун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нэгжээс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долоон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нэгж</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/5400-27000/-</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тэнцэх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хэмжээний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төгрөгөөр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торгох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fontAlgn="t">
              <a:lnSpc>
                <a:spcPts val="1350"/>
              </a:lnSpc>
              <a:spcAft>
                <a:spcPts val="750"/>
              </a:spcAft>
              <a:buFont typeface="Arial" panose="020B0604020202020204" pitchFamily="34" charset="0"/>
              <a:buChar char="•"/>
            </a:pP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/1-5/-</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зорчих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хязгаарлах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fontAlgn="t">
              <a:lnSpc>
                <a:spcPts val="1350"/>
              </a:lnSpc>
              <a:spcAft>
                <a:spcPts val="750"/>
              </a:spcAft>
              <a:buFont typeface="Arial" panose="020B0604020202020204" pitchFamily="34" charset="0"/>
              <a:buChar char="•"/>
            </a:pP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эсхүл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/1-5/-</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шийтгэнэ</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8"/>
          <p:cNvSpPr/>
          <p:nvPr/>
        </p:nvSpPr>
        <p:spPr>
          <a:xfrm>
            <a:off x="2376151" y="1437772"/>
            <a:ext cx="3148882" cy="505832"/>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нийтийн </a:t>
            </a:r>
            <a:r>
              <a:rPr lang="en-US"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a:t>
            </a:r>
            <a:r>
              <a:rPr lang="en-US"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тушаалтан</a:t>
            </a:r>
            <a:endParaRPr lang="en-US" b="1" i="1" dirty="0"/>
          </a:p>
        </p:txBody>
      </p:sp>
      <p:sp>
        <p:nvSpPr>
          <p:cNvPr id="10" name="Rounded Rectangle 9"/>
          <p:cNvSpPr/>
          <p:nvPr/>
        </p:nvSpPr>
        <p:spPr>
          <a:xfrm>
            <a:off x="5749339" y="1443106"/>
            <a:ext cx="3000779" cy="502276"/>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зохион</a:t>
            </a:r>
            <a:r>
              <a:rPr lang="en-US"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байгуулалттай</a:t>
            </a:r>
            <a:r>
              <a:rPr lang="en-US"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гэмт</a:t>
            </a:r>
            <a:r>
              <a:rPr lang="en-US"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i="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бүлэг</a:t>
            </a:r>
            <a:r>
              <a:rPr lang="en-US" b="1"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b="1" i="1" dirty="0"/>
          </a:p>
        </p:txBody>
      </p:sp>
      <p:sp>
        <p:nvSpPr>
          <p:cNvPr id="14" name="Curved Left Arrow 13"/>
          <p:cNvSpPr/>
          <p:nvPr/>
        </p:nvSpPr>
        <p:spPr>
          <a:xfrm>
            <a:off x="8817192" y="1621632"/>
            <a:ext cx="399245" cy="8206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a:off x="1935589" y="1827694"/>
            <a:ext cx="373488" cy="6146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Arrow Connector 18"/>
          <p:cNvCxnSpPr/>
          <p:nvPr/>
        </p:nvCxnSpPr>
        <p:spPr>
          <a:xfrm>
            <a:off x="5550794" y="1690688"/>
            <a:ext cx="19854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25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6"/>
            <a:ext cx="10515600" cy="922762"/>
          </a:xfrm>
        </p:spPr>
        <p:txBody>
          <a:bodyPr>
            <a:normAutofit/>
          </a:bodyPr>
          <a:lstStyle/>
          <a:p>
            <a:r>
              <a:rPr lang="en-US" sz="3200" b="1" dirty="0">
                <a:latin typeface="Arial" panose="020B0604020202020204" pitchFamily="34" charset="0"/>
                <a:cs typeface="Arial" panose="020B0604020202020204" pitchFamily="34" charset="0"/>
              </a:rPr>
              <a:t>22.5 </a:t>
            </a:r>
            <a:r>
              <a:rPr lang="en-US" sz="3200" b="1" dirty="0" err="1">
                <a:latin typeface="Arial" panose="020B0604020202020204" pitchFamily="34" charset="0"/>
                <a:cs typeface="Arial" panose="020B0604020202020204" pitchFamily="34" charset="0"/>
              </a:rPr>
              <a:t>дугаар</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зүйл.Хахууль</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өгөх</a:t>
            </a:r>
            <a:r>
              <a:rPr lang="mn-MN" sz="3200" b="1" dirty="0">
                <a:latin typeface="Arial" panose="020B0604020202020204" pitchFamily="34" charset="0"/>
                <a:cs typeface="Arial" panose="020B0604020202020204" pitchFamily="34" charset="0"/>
              </a:rPr>
              <a:t> /3 дахь хэсэг/</a:t>
            </a:r>
            <a:endParaRPr lang="en-US" sz="3200" dirty="0"/>
          </a:p>
        </p:txBody>
      </p:sp>
      <p:graphicFrame>
        <p:nvGraphicFramePr>
          <p:cNvPr id="7" name="Diagram 6"/>
          <p:cNvGraphicFramePr/>
          <p:nvPr>
            <p:extLst>
              <p:ext uri="{D42A27DB-BD31-4B8C-83A1-F6EECF244321}">
                <p14:modId xmlns:p14="http://schemas.microsoft.com/office/powerpoint/2010/main" val="298236654"/>
              </p:ext>
            </p:extLst>
          </p:nvPr>
        </p:nvGraphicFramePr>
        <p:xfrm>
          <a:off x="472225" y="1104073"/>
          <a:ext cx="11719775" cy="4081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462087" y="5185670"/>
            <a:ext cx="9267825" cy="92333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285750" indent="-285750" algn="just">
              <a:buFont typeface="Arial" panose="020B0604020202020204" pitchFamily="34" charset="0"/>
              <a:buChar char="•"/>
            </a:pP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хуулийн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этгээдийг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тодорхой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төрлийн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үйл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ажиллагаа</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явуулах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хасаж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зуун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нэгжээс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дөрвөн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зуун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нэгжтэй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тэнцэх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хэмжээ</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/120000-400000/-</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төгрөгөөр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торгох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шийтгэнэ</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1600" dirty="0"/>
          </a:p>
        </p:txBody>
      </p:sp>
    </p:spTree>
    <p:extLst>
      <p:ext uri="{BB962C8B-B14F-4D97-AF65-F5344CB8AC3E}">
        <p14:creationId xmlns:p14="http://schemas.microsoft.com/office/powerpoint/2010/main" val="427321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8A9B-48A5-4213-AC85-C3F0A04BC4C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mn-MN" dirty="0">
                <a:solidFill>
                  <a:schemeClr val="bg2">
                    <a:lumMod val="10000"/>
                  </a:schemeClr>
                </a:solidFill>
                <a:latin typeface="Arial" panose="020B0604020202020204" pitchFamily="34" charset="0"/>
                <a:cs typeface="Arial" panose="020B0604020202020204" pitchFamily="34" charset="0"/>
              </a:rPr>
              <a:t>Хээл хахууль өгөх , зуучлах гэмт үйлдлийн талаар</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A172724-7078-498B-845F-15D5AB6D88E6}"/>
              </a:ext>
            </a:extLst>
          </p:cNvPr>
          <p:cNvSpPr>
            <a:spLocks noGrp="1"/>
          </p:cNvSpPr>
          <p:nvPr>
            <p:ph sz="half" idx="1"/>
          </p:nvPr>
        </p:nvSpPr>
        <p:spPr>
          <a:xfrm>
            <a:off x="838200" y="1825625"/>
            <a:ext cx="9684026" cy="4351338"/>
          </a:xfrm>
        </p:spPr>
        <p:style>
          <a:lnRef idx="1">
            <a:schemeClr val="accent2"/>
          </a:lnRef>
          <a:fillRef idx="2">
            <a:schemeClr val="accent2"/>
          </a:fillRef>
          <a:effectRef idx="1">
            <a:schemeClr val="accent2"/>
          </a:effectRef>
          <a:fontRef idx="minor">
            <a:schemeClr val="dk1"/>
          </a:fontRef>
        </p:style>
        <p:txBody>
          <a:bodyPr/>
          <a:lstStyle/>
          <a:p>
            <a:r>
              <a:rPr lang="en-US" dirty="0" err="1"/>
              <a:t>Тайлбар</a:t>
            </a:r>
            <a:r>
              <a:rPr lang="en-US" dirty="0"/>
              <a:t>: -</a:t>
            </a:r>
            <a:r>
              <a:rPr lang="en-US" dirty="0" err="1"/>
              <a:t>Хясан</a:t>
            </a:r>
            <a:r>
              <a:rPr lang="en-US" dirty="0"/>
              <a:t> </a:t>
            </a:r>
            <a:r>
              <a:rPr lang="en-US" dirty="0" err="1"/>
              <a:t>боогдуулсны</a:t>
            </a:r>
            <a:r>
              <a:rPr lang="en-US" dirty="0"/>
              <a:t> </a:t>
            </a:r>
            <a:r>
              <a:rPr lang="en-US" dirty="0" err="1"/>
              <a:t>улмаас</a:t>
            </a:r>
            <a:r>
              <a:rPr lang="en-US" dirty="0"/>
              <a:t> </a:t>
            </a:r>
            <a:r>
              <a:rPr lang="en-US" dirty="0" err="1"/>
              <a:t>аргагүй</a:t>
            </a:r>
            <a:r>
              <a:rPr lang="en-US" dirty="0"/>
              <a:t> </a:t>
            </a:r>
            <a:r>
              <a:rPr lang="en-US" dirty="0" err="1"/>
              <a:t>байдалд</a:t>
            </a:r>
            <a:r>
              <a:rPr lang="en-US" dirty="0"/>
              <a:t> </a:t>
            </a:r>
            <a:r>
              <a:rPr lang="en-US" dirty="0" err="1"/>
              <a:t>орж</a:t>
            </a:r>
            <a:r>
              <a:rPr lang="en-US" dirty="0"/>
              <a:t> </a:t>
            </a:r>
            <a:r>
              <a:rPr lang="en-US" dirty="0" err="1"/>
              <a:t>хахууль</a:t>
            </a:r>
            <a:r>
              <a:rPr lang="en-US" dirty="0"/>
              <a:t> </a:t>
            </a:r>
            <a:r>
              <a:rPr lang="en-US" dirty="0" err="1"/>
              <a:t>өгч</a:t>
            </a:r>
            <a:r>
              <a:rPr lang="en-US" dirty="0"/>
              <a:t>, </a:t>
            </a:r>
            <a:r>
              <a:rPr lang="en-US" dirty="0" err="1"/>
              <a:t>нийтийн</a:t>
            </a:r>
            <a:r>
              <a:rPr lang="en-US" dirty="0"/>
              <a:t> </a:t>
            </a:r>
            <a:r>
              <a:rPr lang="en-US" dirty="0" err="1"/>
              <a:t>албан</a:t>
            </a:r>
            <a:r>
              <a:rPr lang="en-US" dirty="0"/>
              <a:t> </a:t>
            </a:r>
            <a:r>
              <a:rPr lang="en-US" dirty="0" err="1"/>
              <a:t>тушаалтны</a:t>
            </a:r>
            <a:r>
              <a:rPr lang="en-US" dirty="0"/>
              <a:t> </a:t>
            </a:r>
            <a:r>
              <a:rPr lang="en-US" dirty="0" err="1"/>
              <a:t>хуулийн</a:t>
            </a:r>
            <a:r>
              <a:rPr lang="en-US" dirty="0"/>
              <a:t> </a:t>
            </a:r>
            <a:r>
              <a:rPr lang="en-US" dirty="0" err="1"/>
              <a:t>дагуу</a:t>
            </a:r>
            <a:r>
              <a:rPr lang="en-US" dirty="0"/>
              <a:t> </a:t>
            </a:r>
            <a:r>
              <a:rPr lang="en-US" dirty="0" err="1"/>
              <a:t>албаны</a:t>
            </a:r>
            <a:r>
              <a:rPr lang="en-US" dirty="0"/>
              <a:t> </a:t>
            </a:r>
            <a:r>
              <a:rPr lang="en-US" dirty="0" err="1"/>
              <a:t>чиг</a:t>
            </a:r>
            <a:r>
              <a:rPr lang="en-US" dirty="0"/>
              <a:t> </a:t>
            </a:r>
            <a:r>
              <a:rPr lang="en-US" dirty="0" err="1"/>
              <a:t>үүргээ</a:t>
            </a:r>
            <a:r>
              <a:rPr lang="en-US" dirty="0"/>
              <a:t> </a:t>
            </a:r>
            <a:r>
              <a:rPr lang="en-US" dirty="0" err="1"/>
              <a:t>гүйцэтгэж</a:t>
            </a:r>
            <a:r>
              <a:rPr lang="en-US" dirty="0"/>
              <a:t> </a:t>
            </a:r>
            <a:r>
              <a:rPr lang="en-US" dirty="0" err="1"/>
              <a:t>үзүүлэх</a:t>
            </a:r>
            <a:r>
              <a:rPr lang="en-US" dirty="0"/>
              <a:t> </a:t>
            </a:r>
            <a:r>
              <a:rPr lang="en-US" dirty="0" err="1"/>
              <a:t>төрийн</a:t>
            </a:r>
            <a:r>
              <a:rPr lang="en-US" dirty="0"/>
              <a:t> </a:t>
            </a:r>
            <a:r>
              <a:rPr lang="en-US" dirty="0" err="1"/>
              <a:t>үйлчилгээг</a:t>
            </a:r>
            <a:r>
              <a:rPr lang="en-US" dirty="0"/>
              <a:t> </a:t>
            </a:r>
            <a:r>
              <a:rPr lang="en-US" dirty="0" err="1"/>
              <a:t>авсан</a:t>
            </a:r>
            <a:r>
              <a:rPr lang="en-US" dirty="0"/>
              <a:t> </a:t>
            </a:r>
            <a:r>
              <a:rPr lang="en-US" dirty="0" err="1"/>
              <a:t>хүн</a:t>
            </a:r>
            <a:r>
              <a:rPr lang="en-US" dirty="0"/>
              <a:t> </a:t>
            </a:r>
            <a:r>
              <a:rPr lang="en-US" dirty="0" err="1"/>
              <a:t>энэ</a:t>
            </a:r>
            <a:r>
              <a:rPr lang="en-US" dirty="0"/>
              <a:t> </a:t>
            </a:r>
            <a:r>
              <a:rPr lang="en-US" dirty="0" err="1"/>
              <a:t>тухайгаа</a:t>
            </a:r>
            <a:r>
              <a:rPr lang="en-US" dirty="0"/>
              <a:t> </a:t>
            </a:r>
            <a:r>
              <a:rPr lang="en-US" dirty="0" err="1"/>
              <a:t>эрх</a:t>
            </a:r>
            <a:r>
              <a:rPr lang="en-US" dirty="0"/>
              <a:t> </a:t>
            </a:r>
            <a:r>
              <a:rPr lang="en-US" dirty="0" err="1"/>
              <a:t>бүхий</a:t>
            </a:r>
            <a:r>
              <a:rPr lang="en-US" dirty="0"/>
              <a:t> </a:t>
            </a:r>
            <a:r>
              <a:rPr lang="en-US" dirty="0" err="1"/>
              <a:t>байгууллагад</a:t>
            </a:r>
            <a:r>
              <a:rPr lang="en-US" dirty="0"/>
              <a:t> </a:t>
            </a:r>
            <a:r>
              <a:rPr lang="en-US" dirty="0" err="1"/>
              <a:t>сайн</a:t>
            </a:r>
            <a:r>
              <a:rPr lang="en-US" dirty="0"/>
              <a:t> </a:t>
            </a:r>
            <a:r>
              <a:rPr lang="en-US" dirty="0" err="1"/>
              <a:t>дураараа</a:t>
            </a:r>
            <a:r>
              <a:rPr lang="en-US" dirty="0"/>
              <a:t> </a:t>
            </a:r>
            <a:r>
              <a:rPr lang="en-US" dirty="0" err="1"/>
              <a:t>илчлэн</a:t>
            </a:r>
            <a:r>
              <a:rPr lang="en-US" dirty="0"/>
              <a:t> </a:t>
            </a:r>
            <a:r>
              <a:rPr lang="en-US" dirty="0" err="1"/>
              <a:t>ирсэн</a:t>
            </a:r>
            <a:r>
              <a:rPr lang="en-US" dirty="0"/>
              <a:t> </a:t>
            </a:r>
            <a:r>
              <a:rPr lang="en-US" dirty="0" err="1"/>
              <a:t>бол</a:t>
            </a:r>
            <a:r>
              <a:rPr lang="en-US" dirty="0"/>
              <a:t> </a:t>
            </a:r>
            <a:r>
              <a:rPr lang="en-US" dirty="0" err="1"/>
              <a:t>түүний</a:t>
            </a:r>
            <a:r>
              <a:rPr lang="en-US" dirty="0"/>
              <a:t> </a:t>
            </a:r>
            <a:r>
              <a:rPr lang="en-US" dirty="0" err="1"/>
              <a:t>авсан</a:t>
            </a:r>
            <a:r>
              <a:rPr lang="en-US" dirty="0"/>
              <a:t> </a:t>
            </a:r>
            <a:r>
              <a:rPr lang="en-US" dirty="0" err="1"/>
              <a:t>төрийн</a:t>
            </a:r>
            <a:r>
              <a:rPr lang="en-US" dirty="0"/>
              <a:t> </a:t>
            </a:r>
            <a:r>
              <a:rPr lang="en-US" dirty="0" err="1"/>
              <a:t>үйлчилгээг</a:t>
            </a:r>
            <a:r>
              <a:rPr lang="en-US" dirty="0"/>
              <a:t> </a:t>
            </a:r>
            <a:r>
              <a:rPr lang="en-US" dirty="0" err="1"/>
              <a:t>хэвээр</a:t>
            </a:r>
            <a:r>
              <a:rPr lang="en-US" dirty="0"/>
              <a:t> </a:t>
            </a:r>
            <a:r>
              <a:rPr lang="en-US" dirty="0" err="1"/>
              <a:t>үлдээж</a:t>
            </a:r>
            <a:r>
              <a:rPr lang="en-US" dirty="0"/>
              <a:t> </a:t>
            </a:r>
            <a:r>
              <a:rPr lang="en-US" dirty="0" err="1"/>
              <a:t>ялаас</a:t>
            </a:r>
            <a:r>
              <a:rPr lang="en-US" dirty="0"/>
              <a:t> </a:t>
            </a:r>
            <a:r>
              <a:rPr lang="en-US" dirty="0" err="1"/>
              <a:t>чөлөөлнө</a:t>
            </a:r>
            <a:r>
              <a:rPr lang="en-US" dirty="0"/>
              <a:t>.</a:t>
            </a:r>
            <a:endParaRPr lang="mn-MN" dirty="0"/>
          </a:p>
          <a:p>
            <a:r>
              <a:rPr lang="mn-MN" dirty="0"/>
              <a:t>Зуучлагч бол  тухайн гэмт үйлдлийнхээ хамтран оролцогчоор хариуцлага хүлээлгэнэ. </a:t>
            </a:r>
            <a:endParaRPr lang="en-US" dirty="0"/>
          </a:p>
          <a:p>
            <a:endParaRPr lang="en-US" dirty="0"/>
          </a:p>
        </p:txBody>
      </p:sp>
    </p:spTree>
    <p:extLst>
      <p:ext uri="{BB962C8B-B14F-4D97-AF65-F5344CB8AC3E}">
        <p14:creationId xmlns:p14="http://schemas.microsoft.com/office/powerpoint/2010/main" val="4137036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06"/>
            <a:ext cx="10515600" cy="1325563"/>
          </a:xfrm>
        </p:spPr>
        <p:txBody>
          <a:bodyPr>
            <a:normAutofit/>
          </a:bodyPr>
          <a:lstStyle/>
          <a:p>
            <a:pPr algn="ctr"/>
            <a:r>
              <a:rPr lang="en-US" sz="2400" b="1" dirty="0">
                <a:latin typeface="Arial" panose="020B0604020202020204" pitchFamily="34" charset="0"/>
                <a:cs typeface="Arial" panose="020B0604020202020204" pitchFamily="34" charset="0"/>
              </a:rPr>
              <a:t>22.6 </a:t>
            </a:r>
            <a:r>
              <a:rPr lang="en-US" sz="2400" b="1" dirty="0" err="1">
                <a:latin typeface="Arial" panose="020B0604020202020204" pitchFamily="34" charset="0"/>
                <a:cs typeface="Arial" panose="020B0604020202020204" pitchFamily="34" charset="0"/>
              </a:rPr>
              <a:t>дугаар</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зүйл.Гадаад</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улсын</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төрийн</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байгууллага</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олон</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улсын</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байгууллагын</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албан</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тушаалтныг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хахуульдах</a:t>
            </a:r>
            <a:r>
              <a:rPr lang="mn-MN"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a:t>
            </a:r>
            <a:r>
              <a:rPr lang="mn-MN" sz="2400" b="1" dirty="0">
                <a:latin typeface="Arial" panose="020B0604020202020204" pitchFamily="34" charset="0"/>
                <a:cs typeface="Arial" panose="020B0604020202020204" pitchFamily="34" charset="0"/>
              </a:rPr>
              <a:t>    /1 дэх хэсэг/</a:t>
            </a:r>
            <a:endParaRPr lang="en-US" sz="3200" dirty="0"/>
          </a:p>
        </p:txBody>
      </p:sp>
      <p:sp>
        <p:nvSpPr>
          <p:cNvPr id="5" name="Rectangle 4"/>
          <p:cNvSpPr/>
          <p:nvPr/>
        </p:nvSpPr>
        <p:spPr>
          <a:xfrm>
            <a:off x="1118315" y="4501269"/>
            <a:ext cx="10235485" cy="451406"/>
          </a:xfrm>
          <a:prstGeom prst="rect">
            <a:avLst/>
          </a:prstGeom>
        </p:spPr>
        <p:txBody>
          <a:bodyPr wrap="square">
            <a:spAutoFit/>
          </a:bodyPr>
          <a:lstStyle/>
          <a:p>
            <a:pPr marL="342900" indent="-342900" algn="just" fontAlgn="t">
              <a:lnSpc>
                <a:spcPts val="1350"/>
              </a:lnSpc>
              <a:spcAft>
                <a:spcPts val="750"/>
              </a:spcAft>
              <a:buFont typeface="Arial" panose="020B0604020202020204" pitchFamily="34" charset="0"/>
              <a:buChar char="•"/>
            </a:pPr>
            <a:r>
              <a:rPr lang="en-US" sz="2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арван</a:t>
            </a:r>
            <a:r>
              <a:rPr lang="en-US"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хоёр </a:t>
            </a:r>
            <a:r>
              <a:rPr lang="en-US" sz="2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/5-12/-</a:t>
            </a:r>
            <a:r>
              <a:rPr lang="en-US" sz="2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хорих</a:t>
            </a:r>
            <a:r>
              <a:rPr lang="en-US"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ял</a:t>
            </a:r>
            <a:r>
              <a:rPr lang="en-US"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шийтгэнэ</a:t>
            </a:r>
            <a:r>
              <a:rPr lang="en-US" sz="2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419257302"/>
              </p:ext>
            </p:extLst>
          </p:nvPr>
        </p:nvGraphicFramePr>
        <p:xfrm>
          <a:off x="184396" y="796087"/>
          <a:ext cx="11823208" cy="4533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91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7706" y="4470418"/>
            <a:ext cx="10676587" cy="1219565"/>
          </a:xfrm>
          <a:prstGeom prst="rect">
            <a:avLst/>
          </a:prstGeom>
        </p:spPr>
        <p:txBody>
          <a:bodyPr wrap="square">
            <a:spAutoFit/>
          </a:bodyPr>
          <a:lstStyle/>
          <a:p>
            <a:pPr marL="285750" indent="-285750" algn="just" fontAlgn="t">
              <a:lnSpc>
                <a:spcPts val="1350"/>
              </a:lnSpc>
              <a:spcAft>
                <a:spcPts val="750"/>
              </a:spcAft>
              <a:buFont typeface="Arial" panose="020B0604020202020204" pitchFamily="34" charset="0"/>
              <a:buChar char="•"/>
            </a:pP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нийтийн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албанд</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томилогдох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гурван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/3/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хугацаагаар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хасаж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дөрвөн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зуун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нэгжээс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долоон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нэгж</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/5400-27000/-</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тэнцэх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хэмжээний</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төгрөгөөр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торгох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fontAlgn="t">
              <a:lnSpc>
                <a:spcPts val="1350"/>
              </a:lnSpc>
              <a:spcAft>
                <a:spcPts val="750"/>
              </a:spcAft>
              <a:buFont typeface="Arial" panose="020B0604020202020204" pitchFamily="34" charset="0"/>
              <a:buChar char="•"/>
            </a:pP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/1-5/-</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зорчих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хязгаарлах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fontAlgn="t">
              <a:lnSpc>
                <a:spcPts val="1350"/>
              </a:lnSpc>
              <a:spcAft>
                <a:spcPts val="750"/>
              </a:spcAft>
              <a:buFont typeface="Arial" panose="020B0604020202020204" pitchFamily="34" charset="0"/>
              <a:buChar char="•"/>
            </a:pP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/1-5/-</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хорих</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ял</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шийтгэнэ</a:t>
            </a:r>
            <a:r>
              <a:rPr lang="en-US"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p:cNvSpPr>
            <a:spLocks noGrp="1"/>
          </p:cNvSpPr>
          <p:nvPr>
            <p:ph type="title"/>
          </p:nvPr>
        </p:nvSpPr>
        <p:spPr/>
        <p:txBody>
          <a:bodyPr>
            <a:normAutofit/>
          </a:bodyPr>
          <a:lstStyle/>
          <a:p>
            <a:pPr algn="just"/>
            <a:r>
              <a:rPr lang="en-US" sz="2800" b="1" dirty="0">
                <a:latin typeface="Arial" panose="020B0604020202020204" pitchFamily="34" charset="0"/>
                <a:cs typeface="Arial" panose="020B0604020202020204" pitchFamily="34" charset="0"/>
              </a:rPr>
              <a:t>22.6 </a:t>
            </a:r>
            <a:r>
              <a:rPr lang="en-US" sz="2800" b="1" dirty="0" err="1">
                <a:latin typeface="Arial" panose="020B0604020202020204" pitchFamily="34" charset="0"/>
                <a:cs typeface="Arial" panose="020B0604020202020204" pitchFamily="34" charset="0"/>
              </a:rPr>
              <a:t>дугаар</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зүйл.Гадаад</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улсын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төрийн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байгууллага</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олон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улсын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байгууллагын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албан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тушаалтныг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хахуульдах</a:t>
            </a:r>
            <a:r>
              <a:rPr lang="mn-MN" sz="2800" b="1" dirty="0">
                <a:latin typeface="Arial" panose="020B0604020202020204" pitchFamily="34" charset="0"/>
                <a:cs typeface="Arial" panose="020B0604020202020204" pitchFamily="34" charset="0"/>
              </a:rPr>
              <a:t>                         /2 дахь хэсэг/</a:t>
            </a:r>
            <a:endParaRPr lang="en-US" sz="3600" dirty="0"/>
          </a:p>
        </p:txBody>
      </p:sp>
      <p:graphicFrame>
        <p:nvGraphicFramePr>
          <p:cNvPr id="7" name="Diagram 6"/>
          <p:cNvGraphicFramePr/>
          <p:nvPr>
            <p:extLst>
              <p:ext uri="{D42A27DB-BD31-4B8C-83A1-F6EECF244321}">
                <p14:modId xmlns:p14="http://schemas.microsoft.com/office/powerpoint/2010/main" val="2497150842"/>
              </p:ext>
            </p:extLst>
          </p:nvPr>
        </p:nvGraphicFramePr>
        <p:xfrm>
          <a:off x="0" y="642705"/>
          <a:ext cx="12080383" cy="4533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827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42" y="0"/>
            <a:ext cx="10515600" cy="1325563"/>
          </a:xfrm>
        </p:spPr>
        <p:txBody>
          <a:bodyPr>
            <a:normAutofit/>
          </a:bodyPr>
          <a:lstStyle/>
          <a:p>
            <a:pPr algn="ctr"/>
            <a:r>
              <a:rPr lang="mn-MN" sz="2800" b="1" dirty="0">
                <a:latin typeface="Arial" panose="020B0604020202020204" pitchFamily="34" charset="0"/>
                <a:cs typeface="Arial" panose="020B0604020202020204" pitchFamily="34" charset="0"/>
              </a:rPr>
              <a:t>22.7 дугаар </a:t>
            </a:r>
            <a:r>
              <a:rPr lang="en-US" sz="2800" b="1" dirty="0" err="1">
                <a:latin typeface="Arial" panose="020B0604020202020204" pitchFamily="34" charset="0"/>
                <a:cs typeface="Arial" panose="020B0604020202020204" pitchFamily="34" charset="0"/>
              </a:rPr>
              <a:t>зүйл.Улсын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нөөцийг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хууль</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бусаар</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зарцуулах</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үрэгдүүлэх</a:t>
            </a:r>
            <a:r>
              <a:rPr lang="mn-MN" sz="2800" b="1" dirty="0">
                <a:latin typeface="Arial" panose="020B0604020202020204" pitchFamily="34" charset="0"/>
                <a:cs typeface="Arial" panose="020B0604020202020204" pitchFamily="34" charset="0"/>
              </a:rPr>
              <a:t> /1 дэх хэсэг/</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8074249" y="1317626"/>
            <a:ext cx="3397740" cy="4401205"/>
          </a:xfrm>
          <a:prstGeom prst="rect">
            <a:avLst/>
          </a:prstGeom>
        </p:spPr>
        <p:txBody>
          <a:bodyPr wrap="square">
            <a:spAutoFit/>
          </a:bodyPr>
          <a:lstStyle/>
          <a:p>
            <a:pPr marL="285750" indent="-285750" algn="just" fontAlgn="t">
              <a:spcBef>
                <a:spcPts val="600"/>
              </a:spcBef>
              <a:buFont typeface="Arial" panose="020B0604020202020204" pitchFamily="34" charset="0"/>
              <a:buChar char="•"/>
            </a:pP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нийтийн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албанд</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томилогдох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гурван</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mn-MN"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/3/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хугацаагаар</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хасаж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дөрвөн</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зуун</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нэгжээс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хорин</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долоон</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нэгж</a:t>
            </a:r>
            <a:r>
              <a:rPr lang="mn-MN"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/5400-27000/-</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тэй</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тэнцэх</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хэмжээний</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төгрөгөөр</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торгох</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fontAlgn="t">
              <a:spcBef>
                <a:spcPts val="600"/>
              </a:spcBef>
              <a:buFont typeface="Arial" panose="020B0604020202020204" pitchFamily="34" charset="0"/>
              <a:buChar char="•"/>
            </a:pP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/1-5/-</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зорчих</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хязгаарлах</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fontAlgn="t">
              <a:spcBef>
                <a:spcPts val="600"/>
              </a:spcBef>
              <a:buFont typeface="Arial" panose="020B0604020202020204" pitchFamily="34" charset="0"/>
              <a:buChar char="•"/>
            </a:pP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/1-5/-</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хорих</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ял</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шийтгэнэ</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243067605"/>
              </p:ext>
            </p:extLst>
          </p:nvPr>
        </p:nvGraphicFramePr>
        <p:xfrm>
          <a:off x="473656" y="1325563"/>
          <a:ext cx="8000643" cy="4960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5000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4" y="283335"/>
            <a:ext cx="10515600" cy="806852"/>
          </a:xfrm>
        </p:spPr>
        <p:txBody>
          <a:bodyPr>
            <a:noAutofit/>
          </a:bodyPr>
          <a:lstStyle/>
          <a:p>
            <a:pPr algn="ctr"/>
            <a:r>
              <a:rPr lang="en-US"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22</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.8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дугаар</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зүйл.Төсвийн</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хөрөнгийг</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зориулалтын</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бусаар</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зарцуулах</a:t>
            </a:r>
            <a:r>
              <a:rPr lang="mn-MN"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/1 дэх хэсэг/</a:t>
            </a:r>
            <a:endParaRPr lang="en-US" sz="3600" dirty="0"/>
          </a:p>
        </p:txBody>
      </p:sp>
      <p:graphicFrame>
        <p:nvGraphicFramePr>
          <p:cNvPr id="6" name="Diagram 5"/>
          <p:cNvGraphicFramePr/>
          <p:nvPr>
            <p:extLst>
              <p:ext uri="{D42A27DB-BD31-4B8C-83A1-F6EECF244321}">
                <p14:modId xmlns:p14="http://schemas.microsoft.com/office/powerpoint/2010/main" val="2503835129"/>
              </p:ext>
            </p:extLst>
          </p:nvPr>
        </p:nvGraphicFramePr>
        <p:xfrm>
          <a:off x="-304085" y="1090187"/>
          <a:ext cx="9932471" cy="5867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138276" y="3428613"/>
            <a:ext cx="1584103" cy="1006686"/>
          </a:xfrm>
          <a:prstGeom prst="rect">
            <a:avLst/>
          </a:prstGeom>
          <a:solidFill>
            <a:schemeClr val="accent6">
              <a:lumMod val="40000"/>
              <a:lumOff val="60000"/>
            </a:schemeClr>
          </a:solidFill>
        </p:spPr>
        <p:txBody>
          <a:bodyPr wrap="square">
            <a:spAutoFit/>
          </a:bodyPr>
          <a:lstStyle/>
          <a:p>
            <a:pPr algn="ctr" fontAlgn="t">
              <a:lnSpc>
                <a:spcPts val="1350"/>
              </a:lnSpc>
              <a:spcAft>
                <a:spcPts val="750"/>
              </a:spcAft>
            </a:pP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Төсөв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захирагч</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төрийн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өмч</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төсвийн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хөрөнгийг</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9247029" y="1642132"/>
            <a:ext cx="2575775" cy="5006499"/>
          </a:xfrm>
          <a:prstGeom prst="rect">
            <a:avLst/>
          </a:prstGeom>
        </p:spPr>
        <p:txBody>
          <a:bodyPr wrap="square">
            <a:spAutoFit/>
          </a:bodyPr>
          <a:lstStyle/>
          <a:p>
            <a:pPr marL="285750" indent="-285750" fontAlgn="t">
              <a:spcAft>
                <a:spcPts val="750"/>
              </a:spcAft>
              <a:buFont typeface="Arial" panose="020B0604020202020204" pitchFamily="34" charset="0"/>
              <a:buChar char="•"/>
            </a:pP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нийтийн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албанд</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томилогдох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гурван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/3/-</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хасаж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дөрвөн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зуун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нэгжээс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долоон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мянган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нэгж</a:t>
            </a:r>
            <a:r>
              <a:rPr lang="mn-MN"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/5400-27000/-</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тэй</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тэнцэх</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хэмжээний</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төгрөгөөр</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торгох</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fontAlgn="t">
              <a:spcAft>
                <a:spcPts val="750"/>
              </a:spcAft>
              <a:buFont typeface="Arial" panose="020B0604020202020204" pitchFamily="34" charset="0"/>
              <a:buChar char="•"/>
            </a:pP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/1-5/-</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зорчих</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эрхийг</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хязгаарлах</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mn-MN"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fontAlgn="t">
              <a:spcAft>
                <a:spcPts val="750"/>
              </a:spcAft>
              <a:buFont typeface="Arial" panose="020B0604020202020204" pitchFamily="34" charset="0"/>
              <a:buChar char="•"/>
            </a:pP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эсхүл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нэг</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таван</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/1-5/-</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хорих</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ял</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шийтгэнэ</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640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42" y="0"/>
            <a:ext cx="10515600" cy="1325563"/>
          </a:xfrm>
        </p:spPr>
        <p:txBody>
          <a:bodyPr>
            <a:normAutofit/>
          </a:bodyPr>
          <a:lstStyle/>
          <a:p>
            <a:pPr algn="ctr"/>
            <a:r>
              <a:rPr lang="en-US"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22</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.8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дугаар</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зүйл.Төсвийн</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хөрөнгийг</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зориулалтын</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бусаар</a:t>
            </a:r>
            <a:r>
              <a:rPr lang="en-US"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dirty="0" err="1">
                <a:solidFill>
                  <a:srgbClr val="293E9C"/>
                </a:solidFill>
                <a:latin typeface="Arial" panose="020B0604020202020204" pitchFamily="34" charset="0"/>
                <a:ea typeface="Times New Roman" panose="02020603050405020304" pitchFamily="18" charset="0"/>
                <a:cs typeface="Times New Roman" panose="02020603050405020304" pitchFamily="18" charset="0"/>
              </a:rPr>
              <a:t>зарцуулах</a:t>
            </a:r>
            <a:r>
              <a:rPr lang="mn-MN" sz="2800" b="1" dirty="0">
                <a:solidFill>
                  <a:srgbClr val="293E9C"/>
                </a:solidFill>
                <a:latin typeface="Arial" panose="020B0604020202020204" pitchFamily="34" charset="0"/>
                <a:ea typeface="Times New Roman" panose="02020603050405020304" pitchFamily="18" charset="0"/>
                <a:cs typeface="Times New Roman" panose="02020603050405020304" pitchFamily="18" charset="0"/>
              </a:rPr>
              <a:t> /2 дахь хэсэг/</a:t>
            </a:r>
            <a:endParaRPr lang="en-US" sz="2800" dirty="0"/>
          </a:p>
        </p:txBody>
      </p:sp>
      <p:graphicFrame>
        <p:nvGraphicFramePr>
          <p:cNvPr id="5" name="Diagram 4"/>
          <p:cNvGraphicFramePr/>
          <p:nvPr>
            <p:extLst>
              <p:ext uri="{D42A27DB-BD31-4B8C-83A1-F6EECF244321}">
                <p14:modId xmlns:p14="http://schemas.microsoft.com/office/powerpoint/2010/main" val="3385849608"/>
              </p:ext>
            </p:extLst>
          </p:nvPr>
        </p:nvGraphicFramePr>
        <p:xfrm>
          <a:off x="929278" y="1131716"/>
          <a:ext cx="11354157" cy="5867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787205" y="3155964"/>
            <a:ext cx="1638301" cy="1169551"/>
          </a:xfrm>
          <a:prstGeom prst="rect">
            <a:avLst/>
          </a:prstGeom>
          <a:solidFill>
            <a:schemeClr val="accent4">
              <a:lumMod val="60000"/>
              <a:lumOff val="40000"/>
            </a:schemeClr>
          </a:solidFill>
        </p:spPr>
        <p:txBody>
          <a:bodyPr wrap="square">
            <a:spAutoFit/>
          </a:bodyPr>
          <a:lstStyle/>
          <a:p>
            <a:pPr algn="just" fontAlgn="t">
              <a:spcBef>
                <a:spcPts val="600"/>
              </a:spcBef>
              <a:spcAft>
                <a:spcPts val="0"/>
              </a:spcAft>
            </a:pPr>
            <a:r>
              <a:rPr lang="mn-MN"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оёр</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найман</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/2-8/-</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хорих</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ял</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шийтгэнэ</a:t>
            </a:r>
            <a:r>
              <a:rPr lang="en-US" sz="14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821936" y="1131716"/>
            <a:ext cx="2035814" cy="630942"/>
          </a:xfrm>
          <a:prstGeom prst="rect">
            <a:avLst/>
          </a:prstGeom>
          <a:solidFill>
            <a:schemeClr val="accent6">
              <a:lumMod val="40000"/>
              <a:lumOff val="60000"/>
            </a:schemeClr>
          </a:solidFill>
        </p:spPr>
        <p:txBody>
          <a:bodyPr wrap="square">
            <a:spAutoFit/>
          </a:bodyPr>
          <a:lstStyle/>
          <a:p>
            <a:pPr algn="ctr" fontAlgn="t">
              <a:lnSpc>
                <a:spcPts val="1350"/>
              </a:lnSpc>
              <a:spcAft>
                <a:spcPts val="750"/>
              </a:spcAft>
            </a:pPr>
            <a:r>
              <a:rPr lang="en-US" sz="1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Төсөв </a:t>
            </a:r>
            <a:r>
              <a:rPr lang="en-US" sz="1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захирагч</a:t>
            </a:r>
            <a:r>
              <a:rPr lang="en-US" sz="1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төрийн</a:t>
            </a:r>
            <a:r>
              <a:rPr lang="en-US" sz="1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өмч</a:t>
            </a:r>
            <a:r>
              <a:rPr lang="en-US" sz="1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төсвийн</a:t>
            </a:r>
            <a:r>
              <a:rPr lang="en-US" sz="1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4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хөрөнгийг</a:t>
            </a:r>
            <a:r>
              <a:rPr lang="en-US" sz="1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p:cNvCxnSpPr/>
          <p:nvPr/>
        </p:nvCxnSpPr>
        <p:spPr>
          <a:xfrm>
            <a:off x="5048250" y="1325563"/>
            <a:ext cx="533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273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13" y="0"/>
            <a:ext cx="10515600" cy="1325563"/>
          </a:xfrm>
        </p:spPr>
        <p:txBody>
          <a:bodyPr>
            <a:normAutofit/>
          </a:bodyPr>
          <a:lstStyle/>
          <a:p>
            <a:pPr algn="ctr"/>
            <a:r>
              <a:rPr lang="en-US" sz="2600" b="1" i="1" dirty="0">
                <a:solidFill>
                  <a:schemeClr val="accent1">
                    <a:lumMod val="75000"/>
                  </a:schemeClr>
                </a:solidFill>
                <a:latin typeface="Arial" panose="020B0604020202020204" pitchFamily="34" charset="0"/>
              </a:rPr>
              <a:t>2</a:t>
            </a:r>
            <a:r>
              <a:rPr lang="mn-MN" sz="2600" b="1" i="1" dirty="0">
                <a:solidFill>
                  <a:schemeClr val="accent1">
                    <a:lumMod val="75000"/>
                  </a:schemeClr>
                </a:solidFill>
                <a:latin typeface="Arial" panose="020B0604020202020204" pitchFamily="34" charset="0"/>
              </a:rPr>
              <a:t>2.9 дүгээр зүйл.Төрийн өмчийн төсвийн бус хөрөнгийг зориулалтын бусаар зарцуулах /1 дэх хэсэг/</a:t>
            </a:r>
            <a:endParaRPr lang="en-US" sz="2600" dirty="0">
              <a:solidFill>
                <a:schemeClr val="accent1">
                  <a:lumMod val="75000"/>
                </a:schemeClr>
              </a:solidFill>
            </a:endParaRPr>
          </a:p>
        </p:txBody>
      </p:sp>
      <p:sp>
        <p:nvSpPr>
          <p:cNvPr id="3" name="Rectangle 2"/>
          <p:cNvSpPr/>
          <p:nvPr/>
        </p:nvSpPr>
        <p:spPr>
          <a:xfrm>
            <a:off x="-463378" y="6161903"/>
            <a:ext cx="5282513" cy="923330"/>
          </a:xfrm>
          <a:prstGeom prst="rect">
            <a:avLst/>
          </a:prstGeom>
        </p:spPr>
        <p:txBody>
          <a:bodyPr wrap="square">
            <a:spAutoFit/>
          </a:bodyPr>
          <a:lstStyle/>
          <a:p>
            <a:pPr indent="457200" algn="just" fontAlgn="t"/>
            <a:r>
              <a:rPr lang="mn-MN" i="1" dirty="0">
                <a:solidFill>
                  <a:srgbClr val="333333"/>
                </a:solidFill>
                <a:latin typeface="Arial" panose="020B0604020202020204" pitchFamily="34" charset="0"/>
              </a:rPr>
              <a:t>:</a:t>
            </a:r>
            <a:endParaRPr lang="mn-MN" dirty="0">
              <a:solidFill>
                <a:srgbClr val="333333"/>
              </a:solidFill>
              <a:latin typeface="Arial" panose="020B0604020202020204" pitchFamily="34" charset="0"/>
            </a:endParaRPr>
          </a:p>
          <a:p>
            <a:pPr indent="457200" algn="just" fontAlgn="t"/>
            <a:r>
              <a:rPr lang="mn-MN" i="1" dirty="0">
                <a:solidFill>
                  <a:srgbClr val="333333"/>
                </a:solidFill>
                <a:latin typeface="Arial" panose="020B0604020202020204" pitchFamily="34" charset="0"/>
              </a:rPr>
              <a:t>  </a:t>
            </a:r>
            <a:endParaRPr lang="mn-MN" dirty="0">
              <a:solidFill>
                <a:srgbClr val="333333"/>
              </a:solidFill>
              <a:latin typeface="Arial" panose="020B0604020202020204" pitchFamily="34" charset="0"/>
            </a:endParaRPr>
          </a:p>
          <a:p>
            <a:pPr indent="457200" algn="just" fontAlgn="t"/>
            <a:r>
              <a:rPr lang="mn-MN" i="1" dirty="0">
                <a:solidFill>
                  <a:srgbClr val="333333"/>
                </a:solidFill>
                <a:latin typeface="Arial" panose="020B0604020202020204" pitchFamily="34" charset="0"/>
              </a:rPr>
              <a:t> </a:t>
            </a:r>
            <a:endParaRPr lang="en-US" i="1" dirty="0">
              <a:solidFill>
                <a:srgbClr val="333333"/>
              </a:solidFill>
              <a:latin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906129003"/>
              </p:ext>
            </p:extLst>
          </p:nvPr>
        </p:nvGraphicFramePr>
        <p:xfrm>
          <a:off x="1364734" y="783696"/>
          <a:ext cx="931974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67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228600"/>
            <a:ext cx="7086600" cy="762000"/>
          </a:xfrm>
          <a:prstGeom prst="rect">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2819400" y="347990"/>
            <a:ext cx="6781800" cy="523220"/>
          </a:xfrm>
          <a:prstGeom prst="rect">
            <a:avLst/>
          </a:prstGeom>
          <a:noFill/>
        </p:spPr>
        <p:txBody>
          <a:bodyPr>
            <a:spAutoFit/>
          </a:bodyPr>
          <a:lstStyle/>
          <a:p>
            <a:pPr>
              <a:defRPr/>
            </a:pPr>
            <a:r>
              <a:rPr lang="mn-MN" sz="2800" b="1" dirty="0">
                <a:solidFill>
                  <a:srgbClr val="5E4430"/>
                </a:solidFill>
                <a:effectLst>
                  <a:innerShdw blurRad="63500" dist="50800" dir="13500000">
                    <a:prstClr val="black">
                      <a:alpha val="50000"/>
                    </a:prstClr>
                  </a:innerShdw>
                </a:effectLst>
              </a:rPr>
              <a:t>ЯЛЫН ТӨРӨЛ</a:t>
            </a:r>
            <a:endParaRPr lang="en-US" sz="2800" b="1" dirty="0">
              <a:solidFill>
                <a:srgbClr val="5E4430"/>
              </a:solidFill>
              <a:effectLst>
                <a:innerShdw blurRad="63500" dist="50800" dir="13500000">
                  <a:prstClr val="black">
                    <a:alpha val="50000"/>
                  </a:prstClr>
                </a:innerShdw>
              </a:effectLst>
            </a:endParaRPr>
          </a:p>
        </p:txBody>
      </p:sp>
      <p:cxnSp>
        <p:nvCxnSpPr>
          <p:cNvPr id="8" name="Straight Connector 7"/>
          <p:cNvCxnSpPr/>
          <p:nvPr/>
        </p:nvCxnSpPr>
        <p:spPr>
          <a:xfrm>
            <a:off x="1524000" y="590550"/>
            <a:ext cx="1143000" cy="0"/>
          </a:xfrm>
          <a:prstGeom prst="line">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09" name="Straight Connector 308"/>
          <p:cNvCxnSpPr/>
          <p:nvPr/>
        </p:nvCxnSpPr>
        <p:spPr>
          <a:xfrm>
            <a:off x="9753600" y="590550"/>
            <a:ext cx="1143000" cy="0"/>
          </a:xfrm>
          <a:prstGeom prst="line">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15" name="Group 14"/>
          <p:cNvGrpSpPr/>
          <p:nvPr/>
        </p:nvGrpSpPr>
        <p:grpSpPr>
          <a:xfrm>
            <a:off x="2286000" y="2579441"/>
            <a:ext cx="5763856" cy="709376"/>
            <a:chOff x="1720073" y="2579441"/>
            <a:chExt cx="5763856" cy="709376"/>
          </a:xfrm>
        </p:grpSpPr>
        <p:grpSp>
          <p:nvGrpSpPr>
            <p:cNvPr id="6" name="Group 5"/>
            <p:cNvGrpSpPr/>
            <p:nvPr/>
          </p:nvGrpSpPr>
          <p:grpSpPr>
            <a:xfrm>
              <a:off x="1743856" y="2579441"/>
              <a:ext cx="5740073" cy="617991"/>
              <a:chOff x="1743856" y="2579441"/>
              <a:chExt cx="5740073" cy="617991"/>
            </a:xfrm>
          </p:grpSpPr>
          <p:sp>
            <p:nvSpPr>
              <p:cNvPr id="17" name="Rectangle 16"/>
              <p:cNvSpPr/>
              <p:nvPr/>
            </p:nvSpPr>
            <p:spPr>
              <a:xfrm>
                <a:off x="1743856" y="2579441"/>
                <a:ext cx="679790" cy="617991"/>
              </a:xfrm>
              <a:prstGeom prst="rect">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85000"/>
                      <a:lumOff val="15000"/>
                    </a:schemeClr>
                  </a:solidFill>
                </a:endParaRPr>
              </a:p>
            </p:txBody>
          </p:sp>
          <p:sp>
            <p:nvSpPr>
              <p:cNvPr id="19" name="TextBox 18"/>
              <p:cNvSpPr txBox="1"/>
              <p:nvPr/>
            </p:nvSpPr>
            <p:spPr>
              <a:xfrm>
                <a:off x="2494077" y="2699728"/>
                <a:ext cx="4989852" cy="369332"/>
              </a:xfrm>
              <a:prstGeom prst="rect">
                <a:avLst/>
              </a:prstGeom>
              <a:noFill/>
            </p:spPr>
            <p:txBody>
              <a:bodyPr wrap="square" rtlCol="0">
                <a:spAutoFit/>
              </a:bodyPr>
              <a:lstStyle/>
              <a:p>
                <a:r>
                  <a:rPr lang="mn-MN" b="1" dirty="0">
                    <a:solidFill>
                      <a:srgbClr val="595959"/>
                    </a:solidFill>
                  </a:rPr>
                  <a:t>НИЙТЭД ТУСТАЙ АЖИЛ ХИЙЛГЭХ</a:t>
                </a:r>
                <a:endParaRPr lang="en-US" b="1" dirty="0">
                  <a:solidFill>
                    <a:srgbClr val="595959"/>
                  </a:solidFill>
                </a:endParaRPr>
              </a:p>
            </p:txBody>
          </p:sp>
        </p:grpSp>
        <p:pic>
          <p:nvPicPr>
            <p:cNvPr id="14338" name="Picture 2" descr="http://www.humanrightssymbols.org/icons_400x400/slavery_icon_400x400.jpg"/>
            <p:cNvPicPr>
              <a:picLocks noChangeAspect="1" noChangeArrowheads="1"/>
            </p:cNvPicPr>
            <p:nvPr/>
          </p:nvPicPr>
          <p:blipFill>
            <a:blip r:embed="rId3" cstate="print">
              <a:biLevel thresh="50000"/>
              <a:extLst>
                <a:ext uri="{BEBA8EAE-BF5A-486C-A8C5-ECC9F3942E4B}">
                  <a14:imgProps xmlns:a14="http://schemas.microsoft.com/office/drawing/2010/main">
                    <a14:imgLayer r:embed="rId4">
                      <a14:imgEffect>
                        <a14:backgroundRemoval t="1250" b="90000" l="0" r="90000"/>
                      </a14:imgEffect>
                      <a14:imgEffect>
                        <a14:sharpenSoften amount="5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720073" y="2632545"/>
              <a:ext cx="656272" cy="6562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305861" y="3241679"/>
            <a:ext cx="4704538" cy="617991"/>
            <a:chOff x="1739934" y="3241678"/>
            <a:chExt cx="4704538" cy="617991"/>
          </a:xfrm>
        </p:grpSpPr>
        <p:sp>
          <p:nvSpPr>
            <p:cNvPr id="18" name="Rectangle 17"/>
            <p:cNvSpPr/>
            <p:nvPr/>
          </p:nvSpPr>
          <p:spPr>
            <a:xfrm>
              <a:off x="1739934" y="3241678"/>
              <a:ext cx="679790" cy="617991"/>
            </a:xfrm>
            <a:prstGeom prst="rect">
              <a:avLst/>
            </a:pr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65000"/>
                    <a:lumOff val="35000"/>
                  </a:schemeClr>
                </a:solidFill>
              </a:endParaRPr>
            </a:p>
          </p:txBody>
        </p:sp>
        <p:sp>
          <p:nvSpPr>
            <p:cNvPr id="20" name="TextBox 19"/>
            <p:cNvSpPr txBox="1"/>
            <p:nvPr/>
          </p:nvSpPr>
          <p:spPr>
            <a:xfrm>
              <a:off x="2477747" y="3354112"/>
              <a:ext cx="3966725" cy="369332"/>
            </a:xfrm>
            <a:prstGeom prst="rect">
              <a:avLst/>
            </a:prstGeom>
            <a:noFill/>
          </p:spPr>
          <p:txBody>
            <a:bodyPr wrap="square" rtlCol="0">
              <a:spAutoFit/>
            </a:bodyPr>
            <a:lstStyle/>
            <a:p>
              <a:r>
                <a:rPr lang="mn-MN" b="1" dirty="0">
                  <a:solidFill>
                    <a:schemeClr val="tx1">
                      <a:lumMod val="65000"/>
                      <a:lumOff val="35000"/>
                    </a:schemeClr>
                  </a:solidFill>
                </a:rPr>
                <a:t>ЗОРЧИХ ЭРХИЙГ ХЯЗГААРЛАХ</a:t>
              </a:r>
              <a:endParaRPr lang="en-US" b="1" dirty="0">
                <a:solidFill>
                  <a:schemeClr val="tx1">
                    <a:lumMod val="65000"/>
                    <a:lumOff val="35000"/>
                  </a:schemeClr>
                </a:solidFill>
              </a:endParaRPr>
            </a:p>
          </p:txBody>
        </p:sp>
        <p:pic>
          <p:nvPicPr>
            <p:cNvPr id="14342" name="Picture 6" descr="http://upload.wikimedia.org/wikipedia/commons/thumb/c/c4/No_icon_red.svg/582px-No_icon_red.svg.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1878349" y="3363705"/>
              <a:ext cx="373934" cy="3739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301939" y="3903916"/>
            <a:ext cx="2600758" cy="642231"/>
            <a:chOff x="1736012" y="3903915"/>
            <a:chExt cx="2600758" cy="642231"/>
          </a:xfrm>
        </p:grpSpPr>
        <p:sp>
          <p:nvSpPr>
            <p:cNvPr id="24" name="Rectangle 23"/>
            <p:cNvSpPr/>
            <p:nvPr/>
          </p:nvSpPr>
          <p:spPr>
            <a:xfrm>
              <a:off x="1736012" y="3903915"/>
              <a:ext cx="679790" cy="617991"/>
            </a:xfrm>
            <a:prstGeom prst="rect">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65000"/>
                    <a:lumOff val="35000"/>
                  </a:schemeClr>
                </a:solidFill>
              </a:endParaRPr>
            </a:p>
          </p:txBody>
        </p:sp>
        <p:sp>
          <p:nvSpPr>
            <p:cNvPr id="21" name="TextBox 20"/>
            <p:cNvSpPr txBox="1"/>
            <p:nvPr/>
          </p:nvSpPr>
          <p:spPr>
            <a:xfrm>
              <a:off x="2507970" y="4028244"/>
              <a:ext cx="1828800" cy="369332"/>
            </a:xfrm>
            <a:prstGeom prst="rect">
              <a:avLst/>
            </a:prstGeom>
            <a:noFill/>
          </p:spPr>
          <p:txBody>
            <a:bodyPr wrap="square" rtlCol="0">
              <a:spAutoFit/>
            </a:bodyPr>
            <a:lstStyle/>
            <a:p>
              <a:r>
                <a:rPr lang="mn-MN" b="1" dirty="0">
                  <a:solidFill>
                    <a:schemeClr val="tx1">
                      <a:lumMod val="65000"/>
                      <a:lumOff val="35000"/>
                    </a:schemeClr>
                  </a:solidFill>
                </a:rPr>
                <a:t>ХОРИХ </a:t>
              </a:r>
              <a:endParaRPr lang="en-US" b="1" dirty="0">
                <a:solidFill>
                  <a:schemeClr val="tx1">
                    <a:lumMod val="65000"/>
                    <a:lumOff val="35000"/>
                  </a:schemeClr>
                </a:solidFill>
              </a:endParaRPr>
            </a:p>
          </p:txBody>
        </p:sp>
        <p:pic>
          <p:nvPicPr>
            <p:cNvPr id="14346" name="Picture 10" descr="http://pictogram-free.com/material/201.png"/>
            <p:cNvPicPr>
              <a:picLocks noChangeAspect="1" noChangeArrowheads="1"/>
            </p:cNvPicPr>
            <p:nvPr/>
          </p:nvPicPr>
          <p:blipFill>
            <a:blip r:embed="rId6" cstate="print">
              <a:grayscl/>
              <a:extLst>
                <a:ext uri="{BEBA8EAE-BF5A-486C-A8C5-ECC9F3942E4B}">
                  <a14:imgProps xmlns:a14="http://schemas.microsoft.com/office/drawing/2010/main">
                    <a14:imgLayer r:embed="rId7">
                      <a14:imgEffect>
                        <a14:backgroundRemoval t="5667" b="72667" l="4333" r="86000">
                          <a14:foregroundMark x1="19000" y1="13333" x2="19667" y2="20000"/>
                          <a14:foregroundMark x1="31667" y1="20333" x2="32333" y2="29333"/>
                          <a14:foregroundMark x1="55667" y1="17667" x2="56000" y2="24667"/>
                          <a14:foregroundMark x1="49000" y1="22333" x2="49667" y2="26333"/>
                          <a14:foregroundMark x1="68333" y1="18667" x2="67333" y2="28000"/>
                          <a14:foregroundMark x1="81000" y1="19667" x2="80000" y2="38333"/>
                          <a14:foregroundMark x1="4333" y1="72667" x2="4667" y2="72333"/>
                          <a14:foregroundMark x1="8000" y1="64667" x2="8000" y2="69000"/>
                        </a14:backgroundRemoval>
                      </a14:imgEffect>
                    </a14:imgLayer>
                  </a14:imgProps>
                </a:ext>
                <a:ext uri="{28A0092B-C50C-407E-A947-70E740481C1C}">
                  <a14:useLocalDpi xmlns:a14="http://schemas.microsoft.com/office/drawing/2010/main" val="0"/>
                </a:ext>
              </a:extLst>
            </a:blip>
            <a:srcRect/>
            <a:stretch>
              <a:fillRect/>
            </a:stretch>
          </p:blipFill>
          <p:spPr bwMode="auto">
            <a:xfrm>
              <a:off x="1828180" y="3997981"/>
              <a:ext cx="548165" cy="5481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313706" y="1917205"/>
            <a:ext cx="2572663" cy="617991"/>
            <a:chOff x="1747778" y="1917204"/>
            <a:chExt cx="2572663" cy="617991"/>
          </a:xfrm>
        </p:grpSpPr>
        <p:sp>
          <p:nvSpPr>
            <p:cNvPr id="4" name="Rectangle 3"/>
            <p:cNvSpPr/>
            <p:nvPr/>
          </p:nvSpPr>
          <p:spPr>
            <a:xfrm>
              <a:off x="1747778" y="1917204"/>
              <a:ext cx="679790" cy="617991"/>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65000"/>
                    <a:lumOff val="35000"/>
                  </a:schemeClr>
                </a:solidFill>
              </a:endParaRPr>
            </a:p>
          </p:txBody>
        </p:sp>
        <p:sp>
          <p:nvSpPr>
            <p:cNvPr id="2" name="TextBox 1"/>
            <p:cNvSpPr txBox="1"/>
            <p:nvPr/>
          </p:nvSpPr>
          <p:spPr>
            <a:xfrm>
              <a:off x="2491641" y="2041533"/>
              <a:ext cx="1828800" cy="369332"/>
            </a:xfrm>
            <a:prstGeom prst="rect">
              <a:avLst/>
            </a:prstGeom>
            <a:noFill/>
          </p:spPr>
          <p:txBody>
            <a:bodyPr wrap="square" rtlCol="0">
              <a:spAutoFit/>
            </a:bodyPr>
            <a:lstStyle/>
            <a:p>
              <a:r>
                <a:rPr lang="mn-MN" b="1" dirty="0">
                  <a:solidFill>
                    <a:schemeClr val="tx1">
                      <a:lumMod val="65000"/>
                      <a:lumOff val="35000"/>
                    </a:schemeClr>
                  </a:solidFill>
                </a:rPr>
                <a:t>ТОРГОХ </a:t>
              </a:r>
              <a:endParaRPr lang="en-US" b="1" dirty="0">
                <a:solidFill>
                  <a:schemeClr val="tx1">
                    <a:lumMod val="65000"/>
                    <a:lumOff val="35000"/>
                  </a:schemeClr>
                </a:solidFill>
              </a:endParaRPr>
            </a:p>
          </p:txBody>
        </p:sp>
        <p:pic>
          <p:nvPicPr>
            <p:cNvPr id="14348" name="Picture 12" descr="http://cdn3.iconfinder.com/data/icons/law-and-justice-icons/512/Money_Bag-128.png"/>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1814286" y="1992875"/>
              <a:ext cx="502063" cy="5020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2315930" y="4604082"/>
            <a:ext cx="4846870" cy="772313"/>
            <a:chOff x="1732090" y="4566152"/>
            <a:chExt cx="4592510" cy="772313"/>
          </a:xfrm>
        </p:grpSpPr>
        <p:sp>
          <p:nvSpPr>
            <p:cNvPr id="25" name="Rectangle 24"/>
            <p:cNvSpPr/>
            <p:nvPr/>
          </p:nvSpPr>
          <p:spPr>
            <a:xfrm>
              <a:off x="1732090" y="4566152"/>
              <a:ext cx="679790" cy="617991"/>
            </a:xfrm>
            <a:prstGeom prst="rect">
              <a:avLst/>
            </a:pr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65000"/>
                    <a:lumOff val="35000"/>
                  </a:schemeClr>
                </a:solidFill>
              </a:endParaRPr>
            </a:p>
          </p:txBody>
        </p:sp>
        <p:sp>
          <p:nvSpPr>
            <p:cNvPr id="22" name="TextBox 21"/>
            <p:cNvSpPr txBox="1"/>
            <p:nvPr/>
          </p:nvSpPr>
          <p:spPr>
            <a:xfrm>
              <a:off x="2483768" y="4692134"/>
              <a:ext cx="3840832" cy="646331"/>
            </a:xfrm>
            <a:prstGeom prst="rect">
              <a:avLst/>
            </a:prstGeom>
            <a:noFill/>
          </p:spPr>
          <p:txBody>
            <a:bodyPr wrap="square" rtlCol="0">
              <a:spAutoFit/>
            </a:bodyPr>
            <a:lstStyle/>
            <a:p>
              <a:r>
                <a:rPr lang="mn-MN" b="1" dirty="0">
                  <a:solidFill>
                    <a:schemeClr val="tx1">
                      <a:lumMod val="65000"/>
                      <a:lumOff val="35000"/>
                    </a:schemeClr>
                  </a:solidFill>
                </a:rPr>
                <a:t>ЭРХ ХАСАХ- </a:t>
              </a:r>
              <a:r>
                <a:rPr lang="mn-MN" b="1" i="1" dirty="0">
                  <a:solidFill>
                    <a:srgbClr val="333333"/>
                  </a:solidFill>
                  <a:latin typeface="Arial" panose="020B0604020202020204" pitchFamily="34" charset="0"/>
                </a:rPr>
                <a:t>нэмэгдэл ялаар хэрэглэнэ</a:t>
              </a:r>
              <a:r>
                <a:rPr lang="mn-MN" i="1" dirty="0">
                  <a:solidFill>
                    <a:srgbClr val="333333"/>
                  </a:solidFill>
                  <a:latin typeface="Arial" panose="020B0604020202020204" pitchFamily="34" charset="0"/>
                </a:rPr>
                <a:t>.</a:t>
              </a:r>
              <a:endParaRPr lang="en-US" dirty="0"/>
            </a:p>
            <a:p>
              <a:endParaRPr lang="en-US" b="1" dirty="0">
                <a:solidFill>
                  <a:schemeClr val="tx1">
                    <a:lumMod val="65000"/>
                    <a:lumOff val="35000"/>
                  </a:schemeClr>
                </a:solidFill>
              </a:endParaRPr>
            </a:p>
          </p:txBody>
        </p:sp>
        <p:pic>
          <p:nvPicPr>
            <p:cNvPr id="10244" name="Picture 4" descr="http://i.istockimg.com/file_thumbview_approve/11517348/2/stock-illustration-11517348-justice-and-crime-icons.jpg"/>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70614" b="68353"/>
            <a:stretch/>
          </p:blipFill>
          <p:spPr bwMode="auto">
            <a:xfrm>
              <a:off x="1833335" y="4640595"/>
              <a:ext cx="496188" cy="4865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2"/>
          <p:cNvGrpSpPr>
            <a:grpSpLocks/>
          </p:cNvGrpSpPr>
          <p:nvPr/>
        </p:nvGrpSpPr>
        <p:grpSpPr bwMode="auto">
          <a:xfrm>
            <a:off x="6908440" y="1538744"/>
            <a:ext cx="3708400" cy="4641850"/>
            <a:chOff x="5126260" y="1363030"/>
            <a:chExt cx="3070425" cy="3841060"/>
          </a:xfrm>
        </p:grpSpPr>
        <p:sp>
          <p:nvSpPr>
            <p:cNvPr id="35" name="Oval 34"/>
            <p:cNvSpPr>
              <a:spLocks noChangeArrowheads="1"/>
            </p:cNvSpPr>
            <p:nvPr/>
          </p:nvSpPr>
          <p:spPr bwMode="auto">
            <a:xfrm flipH="1">
              <a:off x="5807116" y="4548587"/>
              <a:ext cx="2389569" cy="655503"/>
            </a:xfrm>
            <a:prstGeom prst="ellipse">
              <a:avLst/>
            </a:prstGeom>
            <a:gradFill rotWithShape="1">
              <a:gsLst>
                <a:gs pos="0">
                  <a:srgbClr val="0D0D0D">
                    <a:alpha val="28000"/>
                  </a:srgbClr>
                </a:gs>
                <a:gs pos="100000">
                  <a:srgbClr val="9BC1FF">
                    <a:alpha val="0"/>
                  </a:srgbClr>
                </a:gs>
              </a:gsLst>
              <a:path path="shape">
                <a:fillToRect l="50000" t="50000" r="50000" b="50000"/>
              </a:path>
            </a:gradFill>
            <a:ln>
              <a:noFill/>
            </a:ln>
            <a:effectLst>
              <a:outerShdw blurRad="63500" dist="23000" dir="5400000" rotWithShape="0">
                <a:srgbClr val="000000">
                  <a:alpha val="28999"/>
                </a:srgbClr>
              </a:outerShdw>
            </a:effectLs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1800">
                <a:solidFill>
                  <a:srgbClr val="FFFFFF"/>
                </a:solidFill>
                <a:latin typeface="Calibri" panose="020F0502020204030204" pitchFamily="34" charset="0"/>
              </a:endParaRPr>
            </a:p>
          </p:txBody>
        </p:sp>
        <p:sp>
          <p:nvSpPr>
            <p:cNvPr id="36" name="Oval 35"/>
            <p:cNvSpPr>
              <a:spLocks noChangeArrowheads="1"/>
            </p:cNvSpPr>
            <p:nvPr/>
          </p:nvSpPr>
          <p:spPr bwMode="auto">
            <a:xfrm flipH="1">
              <a:off x="5126260" y="4724614"/>
              <a:ext cx="1129064" cy="310017"/>
            </a:xfrm>
            <a:prstGeom prst="ellipse">
              <a:avLst/>
            </a:prstGeom>
            <a:gradFill rotWithShape="1">
              <a:gsLst>
                <a:gs pos="0">
                  <a:srgbClr val="0D0D0D">
                    <a:alpha val="28000"/>
                  </a:srgbClr>
                </a:gs>
                <a:gs pos="100000">
                  <a:srgbClr val="9BC1FF">
                    <a:alpha val="0"/>
                  </a:srgbClr>
                </a:gs>
              </a:gsLst>
              <a:path path="shape">
                <a:fillToRect l="50000" t="50000" r="50000" b="50000"/>
              </a:path>
            </a:gradFill>
            <a:ln>
              <a:noFill/>
            </a:ln>
            <a:effectLst>
              <a:outerShdw blurRad="63500" dist="23000" dir="5400000" rotWithShape="0">
                <a:srgbClr val="000000">
                  <a:alpha val="28999"/>
                </a:srgbClr>
              </a:outerShdw>
            </a:effectLs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1800">
                <a:solidFill>
                  <a:srgbClr val="FFFFFF"/>
                </a:solidFill>
                <a:latin typeface="Calibri" panose="020F0502020204030204" pitchFamily="34" charset="0"/>
              </a:endParaRPr>
            </a:p>
          </p:txBody>
        </p:sp>
        <p:pic>
          <p:nvPicPr>
            <p:cNvPr id="37" name="Picture 11" descr="F:\JOB\excel\8-august\3-trapped\img\2\O_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86500" y="1363030"/>
              <a:ext cx="1348817" cy="35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descr="F:\JOB\excel\8-august\3-trapped\img\2\layer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7618" y="3395553"/>
              <a:ext cx="864096" cy="5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6855707" y="2734636"/>
            <a:ext cx="1894664" cy="646331"/>
          </a:xfrm>
          <a:prstGeom prst="rect">
            <a:avLst/>
          </a:prstGeom>
        </p:spPr>
        <p:txBody>
          <a:bodyPr wrap="square">
            <a:spAutoFit/>
          </a:bodyPr>
          <a:lstStyle/>
          <a:p>
            <a:r>
              <a:rPr lang="mn-MN" b="1" i="1" dirty="0">
                <a:solidFill>
                  <a:srgbClr val="333333"/>
                </a:solidFill>
                <a:latin typeface="Arial" panose="020B0604020202020204" pitchFamily="34" charset="0"/>
              </a:rPr>
              <a:t>Үндсэн ялаар хэрэглэнэ. </a:t>
            </a:r>
            <a:endParaRPr lang="en-US" b="1" dirty="0"/>
          </a:p>
        </p:txBody>
      </p:sp>
      <p:sp>
        <p:nvSpPr>
          <p:cNvPr id="16" name="Right Brace 15"/>
          <p:cNvSpPr/>
          <p:nvPr/>
        </p:nvSpPr>
        <p:spPr>
          <a:xfrm>
            <a:off x="6210300" y="1809750"/>
            <a:ext cx="438527" cy="2496104"/>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96079397"/>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8000" fill="hold" nodeType="click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46000">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8000" fill="hold" nodeType="clickEffect" p14:presetBounceEnd="46000">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14:bounceEnd="46000">
                                          <p:cBhvr additive="base">
                                            <p:cTn id="13" dur="750" fill="hold"/>
                                            <p:tgtEl>
                                              <p:spTgt spid="15"/>
                                            </p:tgtEl>
                                            <p:attrNameLst>
                                              <p:attrName>ppt_x</p:attrName>
                                            </p:attrNameLst>
                                          </p:cBhvr>
                                          <p:tavLst>
                                            <p:tav tm="0">
                                              <p:val>
                                                <p:strVal val="0-#ppt_w/2"/>
                                              </p:val>
                                            </p:tav>
                                            <p:tav tm="100000">
                                              <p:val>
                                                <p:strVal val="#ppt_x"/>
                                              </p:val>
                                            </p:tav>
                                          </p:tavLst>
                                        </p:anim>
                                        <p:anim calcmode="lin" valueType="num" p14:bounceEnd="46000">
                                          <p:cBhvr additive="base">
                                            <p:cTn id="14"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8000" fill="hold" nodeType="clickEffect" p14:presetBounceEnd="4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46000">
                                          <p:cBhvr additive="base">
                                            <p:cTn id="19" dur="750" fill="hold"/>
                                            <p:tgtEl>
                                              <p:spTgt spid="9"/>
                                            </p:tgtEl>
                                            <p:attrNameLst>
                                              <p:attrName>ppt_x</p:attrName>
                                            </p:attrNameLst>
                                          </p:cBhvr>
                                          <p:tavLst>
                                            <p:tav tm="0">
                                              <p:val>
                                                <p:strVal val="0-#ppt_w/2"/>
                                              </p:val>
                                            </p:tav>
                                            <p:tav tm="100000">
                                              <p:val>
                                                <p:strVal val="#ppt_x"/>
                                              </p:val>
                                            </p:tav>
                                          </p:tavLst>
                                        </p:anim>
                                        <p:anim calcmode="lin" valueType="num" p14:bounceEnd="46000">
                                          <p:cBhvr additive="base">
                                            <p:cTn id="20"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8000" fill="hold" nodeType="clickEffect" p14:presetBounceEnd="46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46000">
                                          <p:cBhvr additive="base">
                                            <p:cTn id="25" dur="750" fill="hold"/>
                                            <p:tgtEl>
                                              <p:spTgt spid="10"/>
                                            </p:tgtEl>
                                            <p:attrNameLst>
                                              <p:attrName>ppt_x</p:attrName>
                                            </p:attrNameLst>
                                          </p:cBhvr>
                                          <p:tavLst>
                                            <p:tav tm="0">
                                              <p:val>
                                                <p:strVal val="0-#ppt_w/2"/>
                                              </p:val>
                                            </p:tav>
                                            <p:tav tm="100000">
                                              <p:val>
                                                <p:strVal val="#ppt_x"/>
                                              </p:val>
                                            </p:tav>
                                          </p:tavLst>
                                        </p:anim>
                                        <p:anim calcmode="lin" valueType="num" p14:bounceEnd="46000">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8000" fill="hold" nodeType="clickEffect" p14:presetBounceEnd="46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46000">
                                          <p:cBhvr additive="base">
                                            <p:cTn id="31" dur="750" fill="hold"/>
                                            <p:tgtEl>
                                              <p:spTgt spid="13"/>
                                            </p:tgtEl>
                                            <p:attrNameLst>
                                              <p:attrName>ppt_x</p:attrName>
                                            </p:attrNameLst>
                                          </p:cBhvr>
                                          <p:tavLst>
                                            <p:tav tm="0">
                                              <p:val>
                                                <p:strVal val="0-#ppt_w/2"/>
                                              </p:val>
                                            </p:tav>
                                            <p:tav tm="100000">
                                              <p:val>
                                                <p:strVal val="#ppt_x"/>
                                              </p:val>
                                            </p:tav>
                                          </p:tavLst>
                                        </p:anim>
                                        <p:anim calcmode="lin" valueType="num" p14:bounceEnd="46000">
                                          <p:cBhvr additive="base">
                                            <p:cTn id="32"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8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800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750" fill="hold"/>
                                            <p:tgtEl>
                                              <p:spTgt spid="15"/>
                                            </p:tgtEl>
                                            <p:attrNameLst>
                                              <p:attrName>ppt_x</p:attrName>
                                            </p:attrNameLst>
                                          </p:cBhvr>
                                          <p:tavLst>
                                            <p:tav tm="0">
                                              <p:val>
                                                <p:strVal val="0-#ppt_w/2"/>
                                              </p:val>
                                            </p:tav>
                                            <p:tav tm="100000">
                                              <p:val>
                                                <p:strVal val="#ppt_x"/>
                                              </p:val>
                                            </p:tav>
                                          </p:tavLst>
                                        </p:anim>
                                        <p:anim calcmode="lin" valueType="num">
                                          <p:cBhvr additive="base">
                                            <p:cTn id="14"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800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0-#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8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0-#ppt_w/2"/>
                                              </p:val>
                                            </p:tav>
                                            <p:tav tm="100000">
                                              <p:val>
                                                <p:strVal val="#ppt_x"/>
                                              </p:val>
                                            </p:tav>
                                          </p:tavLst>
                                        </p:anim>
                                        <p:anim calcmode="lin" valueType="num">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800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750" fill="hold"/>
                                            <p:tgtEl>
                                              <p:spTgt spid="13"/>
                                            </p:tgtEl>
                                            <p:attrNameLst>
                                              <p:attrName>ppt_x</p:attrName>
                                            </p:attrNameLst>
                                          </p:cBhvr>
                                          <p:tavLst>
                                            <p:tav tm="0">
                                              <p:val>
                                                <p:strVal val="0-#ppt_w/2"/>
                                              </p:val>
                                            </p:tav>
                                            <p:tav tm="100000">
                                              <p:val>
                                                <p:strVal val="#ppt_x"/>
                                              </p:val>
                                            </p:tav>
                                          </p:tavLst>
                                        </p:anim>
                                        <p:anim calcmode="lin" valueType="num">
                                          <p:cBhvr additive="base">
                                            <p:cTn id="32"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0"/>
            <a:ext cx="10515600" cy="1325563"/>
          </a:xfrm>
        </p:spPr>
        <p:txBody>
          <a:bodyPr>
            <a:noAutofit/>
          </a:bodyPr>
          <a:lstStyle/>
          <a:p>
            <a:pPr algn="ctr"/>
            <a:r>
              <a:rPr lang="en-US" sz="2800" b="1" i="1" dirty="0">
                <a:solidFill>
                  <a:schemeClr val="accent1">
                    <a:lumMod val="75000"/>
                  </a:schemeClr>
                </a:solidFill>
                <a:latin typeface="Arial" panose="020B0604020202020204" pitchFamily="34" charset="0"/>
              </a:rPr>
              <a:t>2</a:t>
            </a:r>
            <a:r>
              <a:rPr lang="mn-MN" sz="2800" b="1" i="1" dirty="0">
                <a:solidFill>
                  <a:schemeClr val="accent1">
                    <a:lumMod val="75000"/>
                  </a:schemeClr>
                </a:solidFill>
                <a:latin typeface="Arial" panose="020B0604020202020204" pitchFamily="34" charset="0"/>
              </a:rPr>
              <a:t>2.9 дүгээр зүйл.Төрийн өмчийн төсвийн бус хөрөнгийг зориулалтын бусаар зарцуулах /2 дахь хэсэг/</a:t>
            </a:r>
            <a:endParaRPr lang="en-US" sz="2800" dirty="0">
              <a:solidFill>
                <a:schemeClr val="accent1">
                  <a:lumMod val="75000"/>
                </a:schemeClr>
              </a:solidFill>
            </a:endParaRPr>
          </a:p>
        </p:txBody>
      </p:sp>
      <p:graphicFrame>
        <p:nvGraphicFramePr>
          <p:cNvPr id="6" name="Diagram 5"/>
          <p:cNvGraphicFramePr/>
          <p:nvPr>
            <p:extLst>
              <p:ext uri="{D42A27DB-BD31-4B8C-83A1-F6EECF244321}">
                <p14:modId xmlns:p14="http://schemas.microsoft.com/office/powerpoint/2010/main" val="4066784964"/>
              </p:ext>
            </p:extLst>
          </p:nvPr>
        </p:nvGraphicFramePr>
        <p:xfrm>
          <a:off x="1890683" y="112906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285087" y="3330569"/>
            <a:ext cx="1638301" cy="1015663"/>
          </a:xfrm>
          <a:prstGeom prst="rect">
            <a:avLst/>
          </a:prstGeom>
          <a:solidFill>
            <a:schemeClr val="accent4">
              <a:lumMod val="60000"/>
              <a:lumOff val="40000"/>
            </a:schemeClr>
          </a:solidFill>
        </p:spPr>
        <p:txBody>
          <a:bodyPr wrap="square">
            <a:spAutoFit/>
          </a:bodyPr>
          <a:lstStyle/>
          <a:p>
            <a:pPr algn="just" fontAlgn="t">
              <a:spcBef>
                <a:spcPts val="600"/>
              </a:spcBef>
              <a:spcAft>
                <a:spcPts val="0"/>
              </a:spcAft>
            </a:pPr>
            <a:r>
              <a:rPr lang="mn-MN"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оёр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жилээс</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найман</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жил</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хүртэл</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хугацаа</a:t>
            </a:r>
            <a:r>
              <a:rPr lang="mn-MN"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/2-8/-</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аар</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хорих</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ял</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шийтгэнэ</a:t>
            </a:r>
            <a:r>
              <a:rPr lang="en-US"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5089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547" y="559860"/>
            <a:ext cx="10515600" cy="887942"/>
          </a:xfrm>
        </p:spPr>
        <p:txBody>
          <a:bodyPr>
            <a:normAutofit/>
          </a:bodyPr>
          <a:lstStyle/>
          <a:p>
            <a:pPr algn="ctr"/>
            <a:r>
              <a:rPr lang="mn-MN" sz="2600" b="1" dirty="0">
                <a:solidFill>
                  <a:schemeClr val="accent1">
                    <a:lumMod val="75000"/>
                  </a:schemeClr>
                </a:solidFill>
                <a:latin typeface="Arial" panose="020B0604020202020204" pitchFamily="34" charset="0"/>
                <a:cs typeface="Arial" panose="020B0604020202020204" pitchFamily="34" charset="0"/>
              </a:rPr>
              <a:t>22.10 дугаар зүйл.Үндэслэлгүйгээр хөрөнгөжих </a:t>
            </a:r>
            <a:br>
              <a:rPr lang="mn-MN" sz="2600" b="1" dirty="0">
                <a:solidFill>
                  <a:schemeClr val="accent1">
                    <a:lumMod val="75000"/>
                  </a:schemeClr>
                </a:solidFill>
                <a:latin typeface="Arial" panose="020B0604020202020204" pitchFamily="34" charset="0"/>
                <a:cs typeface="Arial" panose="020B0604020202020204" pitchFamily="34" charset="0"/>
              </a:rPr>
            </a:br>
            <a:r>
              <a:rPr lang="mn-MN" sz="2600" b="1" dirty="0">
                <a:solidFill>
                  <a:schemeClr val="accent1">
                    <a:lumMod val="75000"/>
                  </a:schemeClr>
                </a:solidFill>
                <a:latin typeface="Arial" panose="020B0604020202020204" pitchFamily="34" charset="0"/>
                <a:cs typeface="Arial" panose="020B0604020202020204" pitchFamily="34" charset="0"/>
              </a:rPr>
              <a:t>/1 дэх хэсэг/</a:t>
            </a:r>
            <a:endParaRPr lang="en-US" sz="2600" dirty="0">
              <a:solidFill>
                <a:schemeClr val="accent1">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7412181" y="7071696"/>
            <a:ext cx="6096000" cy="369332"/>
          </a:xfrm>
          <a:prstGeom prst="rect">
            <a:avLst/>
          </a:prstGeom>
        </p:spPr>
        <p:txBody>
          <a:bodyPr>
            <a:spAutoFit/>
          </a:bodyPr>
          <a:lstStyle/>
          <a:p>
            <a:pPr indent="457200" algn="just" fontAlgn="t"/>
            <a:r>
              <a:rPr lang="mn-MN" dirty="0">
                <a:solidFill>
                  <a:srgbClr val="333333"/>
                </a:solidFill>
                <a:latin typeface="Arial" panose="020B0604020202020204" pitchFamily="34" charset="0"/>
              </a:rPr>
              <a:t>бол,.</a:t>
            </a:r>
          </a:p>
        </p:txBody>
      </p:sp>
      <p:graphicFrame>
        <p:nvGraphicFramePr>
          <p:cNvPr id="7" name="Diagram 6"/>
          <p:cNvGraphicFramePr/>
          <p:nvPr>
            <p:extLst>
              <p:ext uri="{D42A27DB-BD31-4B8C-83A1-F6EECF244321}">
                <p14:modId xmlns:p14="http://schemas.microsoft.com/office/powerpoint/2010/main" val="2000093872"/>
              </p:ext>
            </p:extLst>
          </p:nvPr>
        </p:nvGraphicFramePr>
        <p:xfrm>
          <a:off x="1781848" y="1447802"/>
          <a:ext cx="8678333" cy="394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227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ctr"/>
            <a:r>
              <a:rPr lang="mn-MN" sz="2600" b="1" dirty="0">
                <a:solidFill>
                  <a:schemeClr val="accent1">
                    <a:lumMod val="75000"/>
                  </a:schemeClr>
                </a:solidFill>
                <a:latin typeface="Arial" panose="020B0604020202020204" pitchFamily="34" charset="0"/>
                <a:cs typeface="Arial" panose="020B0604020202020204" pitchFamily="34" charset="0"/>
              </a:rPr>
              <a:t>22.10 дугаар зүйл.Үндэслэлгүйгээр хөрөнгөжих</a:t>
            </a:r>
            <a:br>
              <a:rPr lang="mn-MN" sz="2600" b="1" dirty="0">
                <a:solidFill>
                  <a:schemeClr val="accent1">
                    <a:lumMod val="75000"/>
                  </a:schemeClr>
                </a:solidFill>
                <a:latin typeface="Arial" panose="020B0604020202020204" pitchFamily="34" charset="0"/>
                <a:cs typeface="Arial" panose="020B0604020202020204" pitchFamily="34" charset="0"/>
              </a:rPr>
            </a:br>
            <a:r>
              <a:rPr lang="mn-MN" sz="2600" b="1" dirty="0">
                <a:solidFill>
                  <a:schemeClr val="accent1">
                    <a:lumMod val="75000"/>
                  </a:schemeClr>
                </a:solidFill>
                <a:latin typeface="Arial" panose="020B0604020202020204" pitchFamily="34" charset="0"/>
                <a:cs typeface="Arial" panose="020B0604020202020204" pitchFamily="34" charset="0"/>
              </a:rPr>
              <a:t> /2 дахь хэсэг/</a:t>
            </a:r>
            <a:endParaRPr lang="en-US" sz="26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4094078197"/>
              </p:ext>
            </p:extLst>
          </p:nvPr>
        </p:nvGraphicFramePr>
        <p:xfrm>
          <a:off x="1953683" y="1495956"/>
          <a:ext cx="8678333" cy="394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66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136526"/>
            <a:ext cx="10515600" cy="977900"/>
          </a:xfrm>
        </p:spPr>
        <p:txBody>
          <a:bodyPr>
            <a:normAutofit/>
          </a:bodyPr>
          <a:lstStyle/>
          <a:p>
            <a:pPr algn="ctr"/>
            <a:r>
              <a:rPr lang="mn-MN" sz="3600" b="1" dirty="0">
                <a:latin typeface="Arial" panose="020B0604020202020204" pitchFamily="34" charset="0"/>
                <a:cs typeface="Arial" panose="020B0604020202020204" pitchFamily="34" charset="0"/>
              </a:rPr>
              <a:t>22.11 дүгээр зүйл.Дураараа аашлах</a:t>
            </a:r>
            <a:endParaRPr lang="en-US" sz="3600"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250027022"/>
              </p:ext>
            </p:extLst>
          </p:nvPr>
        </p:nvGraphicFramePr>
        <p:xfrm>
          <a:off x="2821709" y="926105"/>
          <a:ext cx="7594138" cy="3469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210602026"/>
              </p:ext>
            </p:extLst>
          </p:nvPr>
        </p:nvGraphicFramePr>
        <p:xfrm>
          <a:off x="2821709" y="3388051"/>
          <a:ext cx="7707745" cy="34699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p:cNvGrpSpPr/>
          <p:nvPr/>
        </p:nvGrpSpPr>
        <p:grpSpPr>
          <a:xfrm>
            <a:off x="1117369" y="2319252"/>
            <a:ext cx="1425171" cy="2984268"/>
            <a:chOff x="0" y="2081969"/>
            <a:chExt cx="1956593" cy="1387979"/>
          </a:xfrm>
          <a:solidFill>
            <a:schemeClr val="accent2">
              <a:lumMod val="60000"/>
              <a:lumOff val="40000"/>
            </a:schemeClr>
          </a:solidFill>
        </p:grpSpPr>
        <p:sp>
          <p:nvSpPr>
            <p:cNvPr id="9" name="Rounded Rectangle 8"/>
            <p:cNvSpPr/>
            <p:nvPr/>
          </p:nvSpPr>
          <p:spPr>
            <a:xfrm>
              <a:off x="0" y="2081969"/>
              <a:ext cx="1956593" cy="1387979"/>
            </a:xfrm>
            <a:prstGeom prst="roundRect">
              <a:avLst/>
            </a:prstGeom>
            <a:grpFill/>
            <a:ln>
              <a:solidFill>
                <a:schemeClr val="bg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67756" y="2149725"/>
              <a:ext cx="1821081" cy="1252467"/>
            </a:xfrm>
            <a:prstGeom prst="rect">
              <a:avLst/>
            </a:prstGeom>
            <a:grpFill/>
            <a:ln>
              <a:solidFill>
                <a:schemeClr val="bg2">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n-MN" sz="1400" b="1" kern="1200" dirty="0">
                  <a:solidFill>
                    <a:srgbClr val="333333"/>
                  </a:solidFill>
                  <a:latin typeface="Arial" panose="020B0604020202020204" pitchFamily="34" charset="0"/>
                </a:rPr>
                <a:t>1.Нийтийн албан тушаалтан </a:t>
              </a:r>
              <a:endParaRPr lang="en-US" sz="1400" b="1" kern="1200" dirty="0"/>
            </a:p>
          </p:txBody>
        </p:sp>
      </p:grpSp>
      <p:sp>
        <p:nvSpPr>
          <p:cNvPr id="11" name="Curved Right Arrow 10"/>
          <p:cNvSpPr/>
          <p:nvPr/>
        </p:nvSpPr>
        <p:spPr>
          <a:xfrm rot="19002430">
            <a:off x="2402705" y="5274635"/>
            <a:ext cx="180966" cy="349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a:off x="2384882" y="2142407"/>
            <a:ext cx="340191" cy="1943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3834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2600" b="1" dirty="0">
                <a:solidFill>
                  <a:schemeClr val="accent1">
                    <a:lumMod val="75000"/>
                  </a:schemeClr>
                </a:solidFill>
                <a:latin typeface="Arial" panose="020B0604020202020204" pitchFamily="34" charset="0"/>
                <a:cs typeface="Arial" panose="020B0604020202020204" pitchFamily="34" charset="0"/>
              </a:rPr>
              <a:t>22.12 дугаар зүйл.Хуулийн этгээдийн эрх мэдлийг </a:t>
            </a:r>
            <a:br>
              <a:rPr lang="mn-MN" sz="2600" b="1" dirty="0">
                <a:solidFill>
                  <a:schemeClr val="accent1">
                    <a:lumMod val="75000"/>
                  </a:schemeClr>
                </a:solidFill>
                <a:latin typeface="Arial" panose="020B0604020202020204" pitchFamily="34" charset="0"/>
                <a:cs typeface="Arial" panose="020B0604020202020204" pitchFamily="34" charset="0"/>
              </a:rPr>
            </a:br>
            <a:r>
              <a:rPr lang="mn-MN" sz="2600" b="1" dirty="0">
                <a:solidFill>
                  <a:schemeClr val="accent1">
                    <a:lumMod val="75000"/>
                  </a:schemeClr>
                </a:solidFill>
                <a:latin typeface="Arial" panose="020B0604020202020204" pitchFamily="34" charset="0"/>
                <a:cs typeface="Arial" panose="020B0604020202020204" pitchFamily="34" charset="0"/>
              </a:rPr>
              <a:t>урвуулан ашиглах</a:t>
            </a:r>
            <a:endParaRPr lang="en-US" sz="2600"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6096000" y="2801495"/>
            <a:ext cx="6096000" cy="369332"/>
          </a:xfrm>
          <a:prstGeom prst="rect">
            <a:avLst/>
          </a:prstGeom>
        </p:spPr>
        <p:txBody>
          <a:bodyPr>
            <a:spAutoFit/>
          </a:bodyPr>
          <a:lstStyle/>
          <a:p>
            <a:r>
              <a:rPr lang="mn-MN" i="1" dirty="0">
                <a:solidFill>
                  <a:srgbClr val="333333"/>
                </a:solidFill>
                <a:latin typeface="Arial" panose="020B0604020202020204" pitchFamily="34" charset="0"/>
              </a:rPr>
              <a:t>,.</a:t>
            </a:r>
            <a:endParaRPr lang="en-US" dirty="0"/>
          </a:p>
        </p:txBody>
      </p:sp>
      <p:graphicFrame>
        <p:nvGraphicFramePr>
          <p:cNvPr id="6" name="Diagram 5"/>
          <p:cNvGraphicFramePr/>
          <p:nvPr>
            <p:extLst>
              <p:ext uri="{D42A27DB-BD31-4B8C-83A1-F6EECF244321}">
                <p14:modId xmlns:p14="http://schemas.microsoft.com/office/powerpoint/2010/main" val="2045081954"/>
              </p:ext>
            </p:extLst>
          </p:nvPr>
        </p:nvGraphicFramePr>
        <p:xfrm>
          <a:off x="1118524" y="1604963"/>
          <a:ext cx="9954952" cy="4148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099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157" y="152400"/>
            <a:ext cx="10774017" cy="6477000"/>
          </a:xfrm>
        </p:spPr>
        <p:txBody>
          <a:bodyPr>
            <a:noAutofit/>
          </a:bodyPr>
          <a:lstStyle/>
          <a:p>
            <a:r>
              <a:rPr lang="mn-MN" sz="2000" dirty="0">
                <a:latin typeface="Arial" pitchFamily="34" charset="0"/>
                <a:cs typeface="Arial" pitchFamily="34" charset="0"/>
              </a:rPr>
              <a:t>2.5 дугаар зүйл. </a:t>
            </a:r>
            <a:r>
              <a:rPr lang="mn-MN" sz="2000" b="1" dirty="0">
                <a:latin typeface="Arial" pitchFamily="34" charset="0"/>
                <a:cs typeface="Arial" pitchFamily="34" charset="0"/>
              </a:rPr>
              <a:t>Гэмт хэргийн хохирол, хор уршиг</a:t>
            </a:r>
          </a:p>
          <a:p>
            <a:r>
              <a:rPr lang="mn-MN" sz="2000" dirty="0">
                <a:latin typeface="Arial" pitchFamily="34" charset="0"/>
                <a:cs typeface="Arial" pitchFamily="34" charset="0"/>
              </a:rPr>
              <a:t>1.Энэ хуулийн тусгай ангид заасан гэмт хэргийн улмаас хүний амь нас, эрүүл мэнд, эд хөрөнгө, бусад эрх, эрх чөлөө, нийтийн болон үндэсний ашиг сонирхол, аюулгүй байдалд шууд учирсан үр дагаврыг гэмт хэргийн хохиролд тооцно.</a:t>
            </a:r>
          </a:p>
          <a:p>
            <a:r>
              <a:rPr lang="mn-MN" sz="2000" dirty="0">
                <a:latin typeface="Arial" pitchFamily="34" charset="0"/>
                <a:cs typeface="Arial" pitchFamily="34" charset="0"/>
              </a:rPr>
              <a:t>2.Энэ хуулийн тусгай ангид заасан гэмт хэрэг үйлдэж хохирол учруулсны улмаас үүссэн үр дагаврыг гэмт хэргийн хор уршигт тооцно.</a:t>
            </a:r>
          </a:p>
          <a:p>
            <a:r>
              <a:rPr lang="mn-MN" sz="2000" dirty="0">
                <a:latin typeface="Arial" pitchFamily="34" charset="0"/>
                <a:cs typeface="Arial" pitchFamily="34" charset="0"/>
              </a:rPr>
              <a:t>3.Энэ хуульд заасан “ноцтой хохирол” гэж хохирогчийн амьдралын эх үүсвэр болсон эдийн засгийн ач холбогдол бүхий эд хөрөнгийн эрхэд хохирол учирсныг ойлгоно.</a:t>
            </a:r>
          </a:p>
          <a:p>
            <a:r>
              <a:rPr lang="mn-MN" sz="2000" dirty="0">
                <a:latin typeface="Arial" pitchFamily="34" charset="0"/>
                <a:cs typeface="Arial" pitchFamily="34" charset="0"/>
              </a:rPr>
              <a:t>4.Энэ хуульд заасан дараах хохирлын хэмжээг дор дурдсанаар ойлгоно.</a:t>
            </a:r>
          </a:p>
          <a:p>
            <a:r>
              <a:rPr lang="mn-MN" sz="2000" dirty="0">
                <a:latin typeface="Arial" pitchFamily="34" charset="0"/>
                <a:cs typeface="Arial" pitchFamily="34" charset="0"/>
              </a:rPr>
              <a:t>4.1.“их хэмжээний хохирол” гэж тавин мянган нэгжтэй тэнцэх хэмжээний төгрөг, түүнээс дээш хэмжээг; </a:t>
            </a:r>
            <a:r>
              <a:rPr lang="en-US" sz="2000" dirty="0">
                <a:latin typeface="Arial" pitchFamily="34" charset="0"/>
                <a:cs typeface="Arial" pitchFamily="34" charset="0"/>
              </a:rPr>
              <a:t>/</a:t>
            </a:r>
            <a:r>
              <a:rPr lang="mn-MN" sz="2000" dirty="0">
                <a:latin typeface="Arial" pitchFamily="34" charset="0"/>
                <a:cs typeface="Arial" pitchFamily="34" charset="0"/>
              </a:rPr>
              <a:t>50,0 сая </a:t>
            </a:r>
            <a:r>
              <a:rPr lang="en-US" sz="2000" dirty="0">
                <a:latin typeface="Arial" pitchFamily="34" charset="0"/>
                <a:cs typeface="Arial" pitchFamily="34" charset="0"/>
              </a:rPr>
              <a:t>/</a:t>
            </a:r>
            <a:endParaRPr lang="mn-MN" sz="2000" dirty="0">
              <a:latin typeface="Arial" pitchFamily="34" charset="0"/>
              <a:cs typeface="Arial" pitchFamily="34" charset="0"/>
            </a:endParaRPr>
          </a:p>
          <a:p>
            <a:r>
              <a:rPr lang="mn-MN" sz="2000" dirty="0">
                <a:latin typeface="Arial" pitchFamily="34" charset="0"/>
                <a:cs typeface="Arial" pitchFamily="34" charset="0"/>
              </a:rPr>
              <a:t>4.2.”үлэмж хэмжээний хохирол” гэж арван мянган нэгжтэй тэнцэх хэмжээний төгрөг, түүнээс дээш хэмжээг; </a:t>
            </a:r>
            <a:r>
              <a:rPr lang="en-US" sz="2000" dirty="0">
                <a:latin typeface="Arial" pitchFamily="34" charset="0"/>
                <a:cs typeface="Arial" pitchFamily="34" charset="0"/>
              </a:rPr>
              <a:t>/</a:t>
            </a:r>
            <a:r>
              <a:rPr lang="mn-MN" sz="2000" dirty="0">
                <a:latin typeface="Arial" pitchFamily="34" charset="0"/>
                <a:cs typeface="Arial" pitchFamily="34" charset="0"/>
              </a:rPr>
              <a:t>10,0 сая </a:t>
            </a:r>
            <a:r>
              <a:rPr lang="en-US" sz="2000" dirty="0">
                <a:latin typeface="Arial" pitchFamily="34" charset="0"/>
                <a:cs typeface="Arial" pitchFamily="34" charset="0"/>
              </a:rPr>
              <a:t>/</a:t>
            </a:r>
            <a:endParaRPr lang="mn-MN" sz="2000" dirty="0">
              <a:latin typeface="Arial" pitchFamily="34" charset="0"/>
              <a:cs typeface="Arial" pitchFamily="34" charset="0"/>
            </a:endParaRPr>
          </a:p>
          <a:p>
            <a:r>
              <a:rPr lang="mn-MN" sz="2000" dirty="0">
                <a:latin typeface="Arial" pitchFamily="34" charset="0"/>
                <a:cs typeface="Arial" pitchFamily="34" charset="0"/>
              </a:rPr>
              <a:t>4.3.”бага хэмжээний хохирол” гэж гурван зуун нэгжтэй тэнцэх хэмжээний төгрөг, түүнээс доош хэмжээг. </a:t>
            </a:r>
            <a:r>
              <a:rPr lang="en-US" sz="2000" dirty="0">
                <a:latin typeface="Arial" pitchFamily="34" charset="0"/>
                <a:cs typeface="Arial" pitchFamily="34" charset="0"/>
              </a:rPr>
              <a:t>/</a:t>
            </a:r>
            <a:r>
              <a:rPr lang="mn-MN" sz="2000" dirty="0">
                <a:latin typeface="Arial" pitchFamily="34" charset="0"/>
                <a:cs typeface="Arial" pitchFamily="34" charset="0"/>
              </a:rPr>
              <a:t>300,000 төгрөг </a:t>
            </a:r>
            <a:r>
              <a:rPr lang="en-US" sz="2000" dirty="0">
                <a:latin typeface="Arial" pitchFamily="34" charset="0"/>
                <a:cs typeface="Arial" pitchFamily="34" charset="0"/>
              </a:rPr>
              <a:t>/</a:t>
            </a:r>
            <a:endParaRPr lang="mn-MN" sz="2000" dirty="0">
              <a:latin typeface="Arial" pitchFamily="34" charset="0"/>
              <a:cs typeface="Arial" pitchFamily="34" charset="0"/>
            </a:endParaRPr>
          </a:p>
          <a:p>
            <a:r>
              <a:rPr lang="mn-MN" sz="2000" dirty="0">
                <a:latin typeface="Arial" pitchFamily="34" charset="0"/>
                <a:cs typeface="Arial" pitchFamily="34" charset="0"/>
              </a:rPr>
              <a:t>5.Шүүх гэмт хэргийн хохирол, хор уршгийг тодорхойлж, бодит хохирлыг нөхөн төлүүлэх, хор уршгийг арилгахад гарах зардлын мөнгөн дүнгээр илэрхийлэгдэх хэмжээг тогтооно.</a:t>
            </a:r>
          </a:p>
        </p:txBody>
      </p:sp>
    </p:spTree>
    <p:extLst>
      <p:ext uri="{BB962C8B-B14F-4D97-AF65-F5344CB8AC3E}">
        <p14:creationId xmlns:p14="http://schemas.microsoft.com/office/powerpoint/2010/main" val="4173366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07973" y="2027682"/>
            <a:ext cx="10058400" cy="1609344"/>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mn-MN" dirty="0"/>
              <a:t>АНХААРАН СОНССОН ТА БҮХЭНД БАЯРЛАЛАА </a:t>
            </a:r>
            <a:endParaRPr lang="en-US" dirty="0"/>
          </a:p>
        </p:txBody>
      </p:sp>
    </p:spTree>
    <p:extLst>
      <p:ext uri="{BB962C8B-B14F-4D97-AF65-F5344CB8AC3E}">
        <p14:creationId xmlns:p14="http://schemas.microsoft.com/office/powerpoint/2010/main" val="216380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lded Corner 19"/>
          <p:cNvSpPr/>
          <p:nvPr/>
        </p:nvSpPr>
        <p:spPr>
          <a:xfrm>
            <a:off x="343736" y="122363"/>
            <a:ext cx="10739912" cy="5848700"/>
          </a:xfrm>
          <a:prstGeom prst="foldedCorner">
            <a:avLst>
              <a:gd name="adj" fmla="val 8906"/>
            </a:avLst>
          </a:prstGeom>
          <a:solidFill>
            <a:srgbClr val="EEE5DE"/>
          </a:solidFill>
          <a:ln w="9525">
            <a:solidFill>
              <a:srgbClr val="EEE5DE"/>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en-US" dirty="0">
              <a:solidFill>
                <a:srgbClr val="FFFFFF"/>
              </a:solidFill>
              <a:latin typeface="Calibri" pitchFamily="-65" charset="0"/>
              <a:ea typeface="ＭＳ Ｐゴシック" pitchFamily="-65" charset="-128"/>
            </a:endParaRPr>
          </a:p>
        </p:txBody>
      </p:sp>
      <p:grpSp>
        <p:nvGrpSpPr>
          <p:cNvPr id="6147" name="Group 20"/>
          <p:cNvGrpSpPr>
            <a:grpSpLocks/>
          </p:cNvGrpSpPr>
          <p:nvPr/>
        </p:nvGrpSpPr>
        <p:grpSpPr bwMode="auto">
          <a:xfrm>
            <a:off x="3144839" y="612775"/>
            <a:ext cx="839787" cy="46038"/>
            <a:chOff x="2013378" y="1401594"/>
            <a:chExt cx="839574" cy="45719"/>
          </a:xfrm>
        </p:grpSpPr>
        <p:sp>
          <p:nvSpPr>
            <p:cNvPr id="22" name="Rectangle 21"/>
            <p:cNvSpPr/>
            <p:nvPr/>
          </p:nvSpPr>
          <p:spPr bwMode="auto">
            <a:xfrm>
              <a:off x="2013378" y="1401594"/>
              <a:ext cx="839574" cy="45719"/>
            </a:xfrm>
            <a:prstGeom prst="rect">
              <a:avLst/>
            </a:prstGeom>
            <a:gradFill flip="none" rotWithShape="1">
              <a:gsLst>
                <a:gs pos="69000">
                  <a:schemeClr val="tx1">
                    <a:alpha val="31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a:lstStyle/>
            <a:p>
              <a:pPr marL="88900" indent="-88900" eaLnBrk="0" hangingPunct="0">
                <a:buFont typeface="Arial" pitchFamily="34" charset="0"/>
                <a:buChar char="•"/>
                <a:defRPr/>
              </a:pPr>
              <a:endParaRPr lang="en-US" sz="1200" dirty="0">
                <a:latin typeface="Arial" charset="0"/>
              </a:endParaRPr>
            </a:p>
          </p:txBody>
        </p:sp>
        <p:cxnSp>
          <p:nvCxnSpPr>
            <p:cNvPr id="23" name="Straight Connector 22"/>
            <p:cNvCxnSpPr/>
            <p:nvPr/>
          </p:nvCxnSpPr>
          <p:spPr>
            <a:xfrm>
              <a:off x="2014751" y="1367387"/>
              <a:ext cx="838200" cy="0"/>
            </a:xfrm>
            <a:prstGeom prst="line">
              <a:avLst/>
            </a:prstGeom>
            <a:ln w="38100">
              <a:gradFill flip="none" rotWithShape="1">
                <a:gsLst>
                  <a:gs pos="0">
                    <a:srgbClr val="7D8496"/>
                  </a:gs>
                  <a:gs pos="84000">
                    <a:srgbClr val="DDDEE0"/>
                  </a:gs>
                  <a:gs pos="16000">
                    <a:srgbClr val="E6E6E6"/>
                  </a:gs>
                  <a:gs pos="100000">
                    <a:srgbClr val="7D8496"/>
                  </a:gs>
                </a:gsLst>
                <a:lin ang="0" scaled="1"/>
                <a:tileRect/>
              </a:gradFill>
            </a:ln>
            <a:effectLst>
              <a:outerShdw blurRad="38100"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148" name="Group 44"/>
          <p:cNvGrpSpPr>
            <a:grpSpLocks/>
          </p:cNvGrpSpPr>
          <p:nvPr/>
        </p:nvGrpSpPr>
        <p:grpSpPr bwMode="auto">
          <a:xfrm>
            <a:off x="8304214" y="612775"/>
            <a:ext cx="839787" cy="46038"/>
            <a:chOff x="2013378" y="1401594"/>
            <a:chExt cx="839574" cy="45719"/>
          </a:xfrm>
        </p:grpSpPr>
        <p:sp>
          <p:nvSpPr>
            <p:cNvPr id="46" name="Rectangle 45"/>
            <p:cNvSpPr/>
            <p:nvPr/>
          </p:nvSpPr>
          <p:spPr bwMode="auto">
            <a:xfrm>
              <a:off x="2013378" y="1401594"/>
              <a:ext cx="839574" cy="45719"/>
            </a:xfrm>
            <a:prstGeom prst="rect">
              <a:avLst/>
            </a:prstGeom>
            <a:gradFill flip="none" rotWithShape="1">
              <a:gsLst>
                <a:gs pos="69000">
                  <a:schemeClr val="tx1">
                    <a:alpha val="31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a:lstStyle/>
            <a:p>
              <a:pPr marL="88900" indent="-88900" eaLnBrk="0" hangingPunct="0">
                <a:buFont typeface="Arial" pitchFamily="34" charset="0"/>
                <a:buChar char="•"/>
                <a:defRPr/>
              </a:pPr>
              <a:endParaRPr lang="en-US" sz="1200" dirty="0">
                <a:latin typeface="Arial" charset="0"/>
              </a:endParaRPr>
            </a:p>
          </p:txBody>
        </p:sp>
        <p:cxnSp>
          <p:nvCxnSpPr>
            <p:cNvPr id="47" name="Straight Connector 46"/>
            <p:cNvCxnSpPr/>
            <p:nvPr/>
          </p:nvCxnSpPr>
          <p:spPr>
            <a:xfrm>
              <a:off x="2014751" y="1367387"/>
              <a:ext cx="838200" cy="0"/>
            </a:xfrm>
            <a:prstGeom prst="line">
              <a:avLst/>
            </a:prstGeom>
            <a:ln w="38100">
              <a:gradFill flip="none" rotWithShape="1">
                <a:gsLst>
                  <a:gs pos="0">
                    <a:srgbClr val="7D8496"/>
                  </a:gs>
                  <a:gs pos="84000">
                    <a:srgbClr val="DDDEE0"/>
                  </a:gs>
                  <a:gs pos="16000">
                    <a:srgbClr val="E6E6E6"/>
                  </a:gs>
                  <a:gs pos="100000">
                    <a:srgbClr val="7D8496"/>
                  </a:gs>
                </a:gsLst>
                <a:lin ang="0" scaled="1"/>
                <a:tileRect/>
              </a:gradFill>
            </a:ln>
            <a:effectLst>
              <a:outerShdw blurRad="38100"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150" name="Group 83"/>
          <p:cNvGrpSpPr>
            <a:grpSpLocks/>
          </p:cNvGrpSpPr>
          <p:nvPr/>
        </p:nvGrpSpPr>
        <p:grpSpPr bwMode="auto">
          <a:xfrm>
            <a:off x="8926513" y="1504950"/>
            <a:ext cx="512762" cy="552450"/>
            <a:chOff x="7097310" y="2162207"/>
            <a:chExt cx="512703" cy="553433"/>
          </a:xfrm>
        </p:grpSpPr>
        <p:sp>
          <p:nvSpPr>
            <p:cNvPr id="82" name="Rectangle 81"/>
            <p:cNvSpPr/>
            <p:nvPr/>
          </p:nvSpPr>
          <p:spPr>
            <a:xfrm>
              <a:off x="7097310" y="2286252"/>
              <a:ext cx="446036" cy="429388"/>
            </a:xfrm>
            <a:prstGeom prst="rect">
              <a:avLst/>
            </a:prstGeom>
            <a:noFill/>
            <a:ln w="19050">
              <a:solidFill>
                <a:srgbClr val="7F5C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93" name="Freeform 150"/>
            <p:cNvSpPr>
              <a:spLocks/>
            </p:cNvSpPr>
            <p:nvPr/>
          </p:nvSpPr>
          <p:spPr bwMode="auto">
            <a:xfrm>
              <a:off x="7256001" y="2162207"/>
              <a:ext cx="354012" cy="463550"/>
            </a:xfrm>
            <a:custGeom>
              <a:avLst/>
              <a:gdLst>
                <a:gd name="T0" fmla="*/ 0 w 216"/>
                <a:gd name="T1" fmla="*/ 2147483647 h 282"/>
                <a:gd name="T2" fmla="*/ 0 w 216"/>
                <a:gd name="T3" fmla="*/ 2147483647 h 282"/>
                <a:gd name="T4" fmla="*/ 0 w 216"/>
                <a:gd name="T5" fmla="*/ 2147483647 h 282"/>
                <a:gd name="T6" fmla="*/ 2147483647 w 216"/>
                <a:gd name="T7" fmla="*/ 2147483647 h 282"/>
                <a:gd name="T8" fmla="*/ 2147483647 w 216"/>
                <a:gd name="T9" fmla="*/ 2147483647 h 282"/>
                <a:gd name="T10" fmla="*/ 2147483647 w 216"/>
                <a:gd name="T11" fmla="*/ 2147483647 h 282"/>
                <a:gd name="T12" fmla="*/ 2147483647 w 216"/>
                <a:gd name="T13" fmla="*/ 2147483647 h 282"/>
                <a:gd name="T14" fmla="*/ 2147483647 w 216"/>
                <a:gd name="T15" fmla="*/ 2147483647 h 282"/>
                <a:gd name="T16" fmla="*/ 2147483647 w 216"/>
                <a:gd name="T17" fmla="*/ 2147483647 h 282"/>
                <a:gd name="T18" fmla="*/ 2147483647 w 216"/>
                <a:gd name="T19" fmla="*/ 2147483647 h 282"/>
                <a:gd name="T20" fmla="*/ 2147483647 w 216"/>
                <a:gd name="T21" fmla="*/ 2147483647 h 282"/>
                <a:gd name="T22" fmla="*/ 2147483647 w 216"/>
                <a:gd name="T23" fmla="*/ 2147483647 h 282"/>
                <a:gd name="T24" fmla="*/ 2147483647 w 216"/>
                <a:gd name="T25" fmla="*/ 2147483647 h 282"/>
                <a:gd name="T26" fmla="*/ 2147483647 w 216"/>
                <a:gd name="T27" fmla="*/ 2147483647 h 282"/>
                <a:gd name="T28" fmla="*/ 2147483647 w 216"/>
                <a:gd name="T29" fmla="*/ 2147483647 h 282"/>
                <a:gd name="T30" fmla="*/ 2147483647 w 216"/>
                <a:gd name="T31" fmla="*/ 2147483647 h 282"/>
                <a:gd name="T32" fmla="*/ 2147483647 w 216"/>
                <a:gd name="T33" fmla="*/ 2147483647 h 282"/>
                <a:gd name="T34" fmla="*/ 2147483647 w 216"/>
                <a:gd name="T35" fmla="*/ 2147483647 h 282"/>
                <a:gd name="T36" fmla="*/ 2147483647 w 216"/>
                <a:gd name="T37" fmla="*/ 2147483647 h 282"/>
                <a:gd name="T38" fmla="*/ 2147483647 w 216"/>
                <a:gd name="T39" fmla="*/ 2147483647 h 282"/>
                <a:gd name="T40" fmla="*/ 2147483647 w 216"/>
                <a:gd name="T41" fmla="*/ 2147483647 h 282"/>
                <a:gd name="T42" fmla="*/ 2147483647 w 216"/>
                <a:gd name="T43" fmla="*/ 2147483647 h 282"/>
                <a:gd name="T44" fmla="*/ 2147483647 w 216"/>
                <a:gd name="T45" fmla="*/ 2147483647 h 282"/>
                <a:gd name="T46" fmla="*/ 2147483647 w 216"/>
                <a:gd name="T47" fmla="*/ 2147483647 h 282"/>
                <a:gd name="T48" fmla="*/ 2147483647 w 216"/>
                <a:gd name="T49" fmla="*/ 2147483647 h 282"/>
                <a:gd name="T50" fmla="*/ 2147483647 w 216"/>
                <a:gd name="T51" fmla="*/ 2147483647 h 282"/>
                <a:gd name="T52" fmla="*/ 2147483647 w 216"/>
                <a:gd name="T53" fmla="*/ 2147483647 h 282"/>
                <a:gd name="T54" fmla="*/ 2147483647 w 216"/>
                <a:gd name="T55" fmla="*/ 2147483647 h 282"/>
                <a:gd name="T56" fmla="*/ 2147483647 w 216"/>
                <a:gd name="T57" fmla="*/ 2147483647 h 282"/>
                <a:gd name="T58" fmla="*/ 2147483647 w 216"/>
                <a:gd name="T59" fmla="*/ 2147483647 h 282"/>
                <a:gd name="T60" fmla="*/ 2147483647 w 216"/>
                <a:gd name="T61" fmla="*/ 2147483647 h 282"/>
                <a:gd name="T62" fmla="*/ 2147483647 w 216"/>
                <a:gd name="T63" fmla="*/ 2147483647 h 282"/>
                <a:gd name="T64" fmla="*/ 2147483647 w 216"/>
                <a:gd name="T65" fmla="*/ 0 h 282"/>
                <a:gd name="T66" fmla="*/ 2147483647 w 216"/>
                <a:gd name="T67" fmla="*/ 2147483647 h 282"/>
                <a:gd name="T68" fmla="*/ 2147483647 w 216"/>
                <a:gd name="T69" fmla="*/ 2147483647 h 282"/>
                <a:gd name="T70" fmla="*/ 2147483647 w 216"/>
                <a:gd name="T71" fmla="*/ 2147483647 h 282"/>
                <a:gd name="T72" fmla="*/ 2147483647 w 216"/>
                <a:gd name="T73" fmla="*/ 2147483647 h 282"/>
                <a:gd name="T74" fmla="*/ 2147483647 w 216"/>
                <a:gd name="T75" fmla="*/ 2147483647 h 282"/>
                <a:gd name="T76" fmla="*/ 2147483647 w 216"/>
                <a:gd name="T77" fmla="*/ 2147483647 h 282"/>
                <a:gd name="T78" fmla="*/ 2147483647 w 216"/>
                <a:gd name="T79" fmla="*/ 2147483647 h 282"/>
                <a:gd name="T80" fmla="*/ 2147483647 w 216"/>
                <a:gd name="T81" fmla="*/ 2147483647 h 282"/>
                <a:gd name="T82" fmla="*/ 2147483647 w 216"/>
                <a:gd name="T83" fmla="*/ 2147483647 h 282"/>
                <a:gd name="T84" fmla="*/ 2147483647 w 216"/>
                <a:gd name="T85" fmla="*/ 2147483647 h 282"/>
                <a:gd name="T86" fmla="*/ 2147483647 w 216"/>
                <a:gd name="T87" fmla="*/ 2147483647 h 282"/>
                <a:gd name="T88" fmla="*/ 2147483647 w 216"/>
                <a:gd name="T89" fmla="*/ 2147483647 h 282"/>
                <a:gd name="T90" fmla="*/ 2147483647 w 216"/>
                <a:gd name="T91" fmla="*/ 2147483647 h 282"/>
                <a:gd name="T92" fmla="*/ 2147483647 w 216"/>
                <a:gd name="T93" fmla="*/ 2147483647 h 282"/>
                <a:gd name="T94" fmla="*/ 2147483647 w 216"/>
                <a:gd name="T95" fmla="*/ 2147483647 h 282"/>
                <a:gd name="T96" fmla="*/ 2147483647 w 216"/>
                <a:gd name="T97" fmla="*/ 2147483647 h 282"/>
                <a:gd name="T98" fmla="*/ 2147483647 w 216"/>
                <a:gd name="T99" fmla="*/ 2147483647 h 282"/>
                <a:gd name="T100" fmla="*/ 2147483647 w 216"/>
                <a:gd name="T101" fmla="*/ 2147483647 h 282"/>
                <a:gd name="T102" fmla="*/ 2147483647 w 216"/>
                <a:gd name="T103" fmla="*/ 2147483647 h 282"/>
                <a:gd name="T104" fmla="*/ 2147483647 w 216"/>
                <a:gd name="T105" fmla="*/ 2147483647 h 282"/>
                <a:gd name="T106" fmla="*/ 2147483647 w 216"/>
                <a:gd name="T107" fmla="*/ 2147483647 h 282"/>
                <a:gd name="T108" fmla="*/ 2147483647 w 216"/>
                <a:gd name="T109" fmla="*/ 2147483647 h 282"/>
                <a:gd name="T110" fmla="*/ 2147483647 w 216"/>
                <a:gd name="T111" fmla="*/ 2147483647 h 282"/>
                <a:gd name="T112" fmla="*/ 2147483647 w 216"/>
                <a:gd name="T113" fmla="*/ 2147483647 h 282"/>
                <a:gd name="T114" fmla="*/ 2147483647 w 216"/>
                <a:gd name="T115" fmla="*/ 2147483647 h 282"/>
                <a:gd name="T116" fmla="*/ 0 w 216"/>
                <a:gd name="T117" fmla="*/ 2147483647 h 282"/>
                <a:gd name="T118" fmla="*/ 0 w 216"/>
                <a:gd name="T119" fmla="*/ 2147483647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E375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6151" name="Group 84"/>
          <p:cNvGrpSpPr>
            <a:grpSpLocks/>
          </p:cNvGrpSpPr>
          <p:nvPr/>
        </p:nvGrpSpPr>
        <p:grpSpPr bwMode="auto">
          <a:xfrm>
            <a:off x="8926513" y="2430443"/>
            <a:ext cx="512762" cy="552450"/>
            <a:chOff x="7097310" y="2162207"/>
            <a:chExt cx="512703" cy="553433"/>
          </a:xfrm>
        </p:grpSpPr>
        <p:sp>
          <p:nvSpPr>
            <p:cNvPr id="86" name="Rectangle 85"/>
            <p:cNvSpPr/>
            <p:nvPr/>
          </p:nvSpPr>
          <p:spPr>
            <a:xfrm>
              <a:off x="7097310" y="2286252"/>
              <a:ext cx="446036" cy="429388"/>
            </a:xfrm>
            <a:prstGeom prst="rect">
              <a:avLst/>
            </a:prstGeom>
            <a:noFill/>
            <a:ln w="19050">
              <a:solidFill>
                <a:srgbClr val="7F5C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91" name="Freeform 150"/>
            <p:cNvSpPr>
              <a:spLocks/>
            </p:cNvSpPr>
            <p:nvPr/>
          </p:nvSpPr>
          <p:spPr bwMode="auto">
            <a:xfrm>
              <a:off x="7256001" y="2162207"/>
              <a:ext cx="354012" cy="463550"/>
            </a:xfrm>
            <a:custGeom>
              <a:avLst/>
              <a:gdLst>
                <a:gd name="T0" fmla="*/ 0 w 216"/>
                <a:gd name="T1" fmla="*/ 2147483647 h 282"/>
                <a:gd name="T2" fmla="*/ 0 w 216"/>
                <a:gd name="T3" fmla="*/ 2147483647 h 282"/>
                <a:gd name="T4" fmla="*/ 0 w 216"/>
                <a:gd name="T5" fmla="*/ 2147483647 h 282"/>
                <a:gd name="T6" fmla="*/ 2147483647 w 216"/>
                <a:gd name="T7" fmla="*/ 2147483647 h 282"/>
                <a:gd name="T8" fmla="*/ 2147483647 w 216"/>
                <a:gd name="T9" fmla="*/ 2147483647 h 282"/>
                <a:gd name="T10" fmla="*/ 2147483647 w 216"/>
                <a:gd name="T11" fmla="*/ 2147483647 h 282"/>
                <a:gd name="T12" fmla="*/ 2147483647 w 216"/>
                <a:gd name="T13" fmla="*/ 2147483647 h 282"/>
                <a:gd name="T14" fmla="*/ 2147483647 w 216"/>
                <a:gd name="T15" fmla="*/ 2147483647 h 282"/>
                <a:gd name="T16" fmla="*/ 2147483647 w 216"/>
                <a:gd name="T17" fmla="*/ 2147483647 h 282"/>
                <a:gd name="T18" fmla="*/ 2147483647 w 216"/>
                <a:gd name="T19" fmla="*/ 2147483647 h 282"/>
                <a:gd name="T20" fmla="*/ 2147483647 w 216"/>
                <a:gd name="T21" fmla="*/ 2147483647 h 282"/>
                <a:gd name="T22" fmla="*/ 2147483647 w 216"/>
                <a:gd name="T23" fmla="*/ 2147483647 h 282"/>
                <a:gd name="T24" fmla="*/ 2147483647 w 216"/>
                <a:gd name="T25" fmla="*/ 2147483647 h 282"/>
                <a:gd name="T26" fmla="*/ 2147483647 w 216"/>
                <a:gd name="T27" fmla="*/ 2147483647 h 282"/>
                <a:gd name="T28" fmla="*/ 2147483647 w 216"/>
                <a:gd name="T29" fmla="*/ 2147483647 h 282"/>
                <a:gd name="T30" fmla="*/ 2147483647 w 216"/>
                <a:gd name="T31" fmla="*/ 2147483647 h 282"/>
                <a:gd name="T32" fmla="*/ 2147483647 w 216"/>
                <a:gd name="T33" fmla="*/ 2147483647 h 282"/>
                <a:gd name="T34" fmla="*/ 2147483647 w 216"/>
                <a:gd name="T35" fmla="*/ 2147483647 h 282"/>
                <a:gd name="T36" fmla="*/ 2147483647 w 216"/>
                <a:gd name="T37" fmla="*/ 2147483647 h 282"/>
                <a:gd name="T38" fmla="*/ 2147483647 w 216"/>
                <a:gd name="T39" fmla="*/ 2147483647 h 282"/>
                <a:gd name="T40" fmla="*/ 2147483647 w 216"/>
                <a:gd name="T41" fmla="*/ 2147483647 h 282"/>
                <a:gd name="T42" fmla="*/ 2147483647 w 216"/>
                <a:gd name="T43" fmla="*/ 2147483647 h 282"/>
                <a:gd name="T44" fmla="*/ 2147483647 w 216"/>
                <a:gd name="T45" fmla="*/ 2147483647 h 282"/>
                <a:gd name="T46" fmla="*/ 2147483647 w 216"/>
                <a:gd name="T47" fmla="*/ 2147483647 h 282"/>
                <a:gd name="T48" fmla="*/ 2147483647 w 216"/>
                <a:gd name="T49" fmla="*/ 2147483647 h 282"/>
                <a:gd name="T50" fmla="*/ 2147483647 w 216"/>
                <a:gd name="T51" fmla="*/ 2147483647 h 282"/>
                <a:gd name="T52" fmla="*/ 2147483647 w 216"/>
                <a:gd name="T53" fmla="*/ 2147483647 h 282"/>
                <a:gd name="T54" fmla="*/ 2147483647 w 216"/>
                <a:gd name="T55" fmla="*/ 2147483647 h 282"/>
                <a:gd name="T56" fmla="*/ 2147483647 w 216"/>
                <a:gd name="T57" fmla="*/ 2147483647 h 282"/>
                <a:gd name="T58" fmla="*/ 2147483647 w 216"/>
                <a:gd name="T59" fmla="*/ 2147483647 h 282"/>
                <a:gd name="T60" fmla="*/ 2147483647 w 216"/>
                <a:gd name="T61" fmla="*/ 2147483647 h 282"/>
                <a:gd name="T62" fmla="*/ 2147483647 w 216"/>
                <a:gd name="T63" fmla="*/ 2147483647 h 282"/>
                <a:gd name="T64" fmla="*/ 2147483647 w 216"/>
                <a:gd name="T65" fmla="*/ 0 h 282"/>
                <a:gd name="T66" fmla="*/ 2147483647 w 216"/>
                <a:gd name="T67" fmla="*/ 2147483647 h 282"/>
                <a:gd name="T68" fmla="*/ 2147483647 w 216"/>
                <a:gd name="T69" fmla="*/ 2147483647 h 282"/>
                <a:gd name="T70" fmla="*/ 2147483647 w 216"/>
                <a:gd name="T71" fmla="*/ 2147483647 h 282"/>
                <a:gd name="T72" fmla="*/ 2147483647 w 216"/>
                <a:gd name="T73" fmla="*/ 2147483647 h 282"/>
                <a:gd name="T74" fmla="*/ 2147483647 w 216"/>
                <a:gd name="T75" fmla="*/ 2147483647 h 282"/>
                <a:gd name="T76" fmla="*/ 2147483647 w 216"/>
                <a:gd name="T77" fmla="*/ 2147483647 h 282"/>
                <a:gd name="T78" fmla="*/ 2147483647 w 216"/>
                <a:gd name="T79" fmla="*/ 2147483647 h 282"/>
                <a:gd name="T80" fmla="*/ 2147483647 w 216"/>
                <a:gd name="T81" fmla="*/ 2147483647 h 282"/>
                <a:gd name="T82" fmla="*/ 2147483647 w 216"/>
                <a:gd name="T83" fmla="*/ 2147483647 h 282"/>
                <a:gd name="T84" fmla="*/ 2147483647 w 216"/>
                <a:gd name="T85" fmla="*/ 2147483647 h 282"/>
                <a:gd name="T86" fmla="*/ 2147483647 w 216"/>
                <a:gd name="T87" fmla="*/ 2147483647 h 282"/>
                <a:gd name="T88" fmla="*/ 2147483647 w 216"/>
                <a:gd name="T89" fmla="*/ 2147483647 h 282"/>
                <a:gd name="T90" fmla="*/ 2147483647 w 216"/>
                <a:gd name="T91" fmla="*/ 2147483647 h 282"/>
                <a:gd name="T92" fmla="*/ 2147483647 w 216"/>
                <a:gd name="T93" fmla="*/ 2147483647 h 282"/>
                <a:gd name="T94" fmla="*/ 2147483647 w 216"/>
                <a:gd name="T95" fmla="*/ 2147483647 h 282"/>
                <a:gd name="T96" fmla="*/ 2147483647 w 216"/>
                <a:gd name="T97" fmla="*/ 2147483647 h 282"/>
                <a:gd name="T98" fmla="*/ 2147483647 w 216"/>
                <a:gd name="T99" fmla="*/ 2147483647 h 282"/>
                <a:gd name="T100" fmla="*/ 2147483647 w 216"/>
                <a:gd name="T101" fmla="*/ 2147483647 h 282"/>
                <a:gd name="T102" fmla="*/ 2147483647 w 216"/>
                <a:gd name="T103" fmla="*/ 2147483647 h 282"/>
                <a:gd name="T104" fmla="*/ 2147483647 w 216"/>
                <a:gd name="T105" fmla="*/ 2147483647 h 282"/>
                <a:gd name="T106" fmla="*/ 2147483647 w 216"/>
                <a:gd name="T107" fmla="*/ 2147483647 h 282"/>
                <a:gd name="T108" fmla="*/ 2147483647 w 216"/>
                <a:gd name="T109" fmla="*/ 2147483647 h 282"/>
                <a:gd name="T110" fmla="*/ 2147483647 w 216"/>
                <a:gd name="T111" fmla="*/ 2147483647 h 282"/>
                <a:gd name="T112" fmla="*/ 2147483647 w 216"/>
                <a:gd name="T113" fmla="*/ 2147483647 h 282"/>
                <a:gd name="T114" fmla="*/ 2147483647 w 216"/>
                <a:gd name="T115" fmla="*/ 2147483647 h 282"/>
                <a:gd name="T116" fmla="*/ 0 w 216"/>
                <a:gd name="T117" fmla="*/ 2147483647 h 282"/>
                <a:gd name="T118" fmla="*/ 0 w 216"/>
                <a:gd name="T119" fmla="*/ 2147483647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E375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40" name="Rektangel 76"/>
          <p:cNvSpPr>
            <a:spLocks noChangeArrowheads="1"/>
          </p:cNvSpPr>
          <p:nvPr/>
        </p:nvSpPr>
        <p:spPr bwMode="auto">
          <a:xfrm>
            <a:off x="1069065" y="1599717"/>
            <a:ext cx="7745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eaLnBrk="1" hangingPunct="1">
              <a:buFont typeface="Arial" panose="020B0604020202020204" pitchFamily="34" charset="0"/>
              <a:buChar char="•"/>
            </a:pPr>
            <a:r>
              <a:rPr lang="mn-MN" sz="1400" dirty="0">
                <a:solidFill>
                  <a:srgbClr val="595959"/>
                </a:solidFill>
                <a:latin typeface="Arial" charset="0"/>
              </a:rPr>
              <a:t>ЭРХ ЧӨЛӨӨГ ХЯЗГААРЛАХ ЯЛ ҮНДСЭН ЗОРИЛГОДОО НИЙЦЭХГҮЙ, ҮР НӨЛӨӨГҮЙ БАЙГАА УЧИР “БАРИВЧЛАХ” ЯЛЫГ ЭХ-ИАС ХАССАН</a:t>
            </a:r>
            <a:endParaRPr lang="en-US" sz="1400" dirty="0">
              <a:solidFill>
                <a:srgbClr val="595959"/>
              </a:solidFill>
              <a:latin typeface="Arial" charset="0"/>
            </a:endParaRPr>
          </a:p>
        </p:txBody>
      </p:sp>
      <p:sp>
        <p:nvSpPr>
          <p:cNvPr id="141" name="Rektangel 76"/>
          <p:cNvSpPr>
            <a:spLocks noChangeArrowheads="1"/>
          </p:cNvSpPr>
          <p:nvPr/>
        </p:nvSpPr>
        <p:spPr bwMode="auto">
          <a:xfrm>
            <a:off x="1036320" y="2455822"/>
            <a:ext cx="7745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eaLnBrk="1" hangingPunct="1">
              <a:buFont typeface="Arial" panose="020B0604020202020204" pitchFamily="34" charset="0"/>
              <a:buChar char="•"/>
            </a:pPr>
            <a:r>
              <a:rPr lang="mn-MN" sz="1400" dirty="0">
                <a:solidFill>
                  <a:srgbClr val="595959"/>
                </a:solidFill>
                <a:latin typeface="Arial" charset="0"/>
              </a:rPr>
              <a:t>ХОРИХ ЯЛЫН НЭЭЛТТЭЙ ХААЛТТАЙ ДЭГЛЭМД ШИЛЖИЖ, ХОРИХООС ӨӨР ТӨРЛИЙН ЯЛЫГ НЭМЭГДҮҮЛСЭН</a:t>
            </a:r>
            <a:endParaRPr lang="en-US" sz="1400" dirty="0">
              <a:solidFill>
                <a:srgbClr val="595959"/>
              </a:solidFill>
              <a:latin typeface="Arial" charset="0"/>
            </a:endParaRPr>
          </a:p>
        </p:txBody>
      </p:sp>
      <p:sp>
        <p:nvSpPr>
          <p:cNvPr id="142" name="Rektangel 76"/>
          <p:cNvSpPr>
            <a:spLocks noChangeArrowheads="1"/>
          </p:cNvSpPr>
          <p:nvPr/>
        </p:nvSpPr>
        <p:spPr bwMode="auto">
          <a:xfrm>
            <a:off x="1036320" y="3240048"/>
            <a:ext cx="7745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Arial" panose="020B0604020202020204" pitchFamily="34" charset="0"/>
              <a:buChar char="•"/>
            </a:pPr>
            <a:r>
              <a:rPr lang="mn-MN" sz="1400" dirty="0">
                <a:solidFill>
                  <a:srgbClr val="595959"/>
                </a:solidFill>
                <a:latin typeface="Arial" charset="0"/>
              </a:rPr>
              <a:t>ТЭНСЭХ ЗААЛТЫГ ШИНЭ АГУУЛГААР ТУСГАСАН</a:t>
            </a:r>
            <a:endParaRPr lang="en-US" sz="1400" dirty="0">
              <a:solidFill>
                <a:srgbClr val="595959"/>
              </a:solidFill>
              <a:latin typeface="Arial" charset="0"/>
            </a:endParaRPr>
          </a:p>
          <a:p>
            <a:pPr algn="just" eaLnBrk="1" hangingPunct="1"/>
            <a:endParaRPr lang="mn-MN" sz="1400" dirty="0">
              <a:solidFill>
                <a:srgbClr val="595959"/>
              </a:solidFill>
              <a:latin typeface="Arial" charset="0"/>
            </a:endParaRPr>
          </a:p>
        </p:txBody>
      </p:sp>
      <p:sp>
        <p:nvSpPr>
          <p:cNvPr id="143" name="Rektangel 76"/>
          <p:cNvSpPr>
            <a:spLocks noChangeArrowheads="1"/>
          </p:cNvSpPr>
          <p:nvPr/>
        </p:nvSpPr>
        <p:spPr bwMode="auto">
          <a:xfrm>
            <a:off x="1036320" y="4100473"/>
            <a:ext cx="77457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eaLnBrk="1" hangingPunct="1">
              <a:buFont typeface="Arial" panose="020B0604020202020204" pitchFamily="34" charset="0"/>
              <a:buChar char="•"/>
            </a:pPr>
            <a:r>
              <a:rPr lang="mn-MN" sz="1400" dirty="0">
                <a:solidFill>
                  <a:srgbClr val="595959"/>
                </a:solidFill>
                <a:latin typeface="Arial" charset="0"/>
              </a:rPr>
              <a:t>ГЭМ БУРУУГИЙН САНААТАЙ БОЛОН БОЛГООМЖГҮЙ, ЭДГЭЭРИЙН ДАВХАРДСАН ХЭЛБЭРИЙГ ГЭМТ ХЭРГИЙН ТУХАЙ ХУУЛИЙН ТУСГАЙ АНГИЙН ЗОХИХ ЗҮЙЛ, ХЭСЭГТ ШУУД, ТОДОРХОЙ ЗААЖ ӨГӨХ ЗАМААР ХУУЛЬЧИЛСАН </a:t>
            </a:r>
          </a:p>
          <a:p>
            <a:pPr marL="285750" indent="-285750" algn="just" eaLnBrk="1" hangingPunct="1">
              <a:buFont typeface="Arial" panose="020B0604020202020204" pitchFamily="34" charset="0"/>
              <a:buChar char="•"/>
            </a:pPr>
            <a:endParaRPr lang="en-US" sz="1400" dirty="0">
              <a:solidFill>
                <a:srgbClr val="595959"/>
              </a:solidFill>
              <a:latin typeface="Arial" charset="0"/>
            </a:endParaRPr>
          </a:p>
        </p:txBody>
      </p:sp>
      <p:cxnSp>
        <p:nvCxnSpPr>
          <p:cNvPr id="144" name="Straight Connector 143"/>
          <p:cNvCxnSpPr/>
          <p:nvPr/>
        </p:nvCxnSpPr>
        <p:spPr>
          <a:xfrm>
            <a:off x="1533525" y="590550"/>
            <a:ext cx="928688" cy="0"/>
          </a:xfrm>
          <a:prstGeom prst="line">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45" name="Straight Connector 144"/>
          <p:cNvCxnSpPr/>
          <p:nvPr/>
        </p:nvCxnSpPr>
        <p:spPr>
          <a:xfrm>
            <a:off x="9804400" y="590550"/>
            <a:ext cx="928688" cy="0"/>
          </a:xfrm>
          <a:prstGeom prst="line">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6162" name="Group 126"/>
          <p:cNvGrpSpPr>
            <a:grpSpLocks/>
          </p:cNvGrpSpPr>
          <p:nvPr/>
        </p:nvGrpSpPr>
        <p:grpSpPr bwMode="auto">
          <a:xfrm>
            <a:off x="9673826" y="2893170"/>
            <a:ext cx="2192337" cy="3897312"/>
            <a:chOff x="6651328" y="2417885"/>
            <a:chExt cx="2192634" cy="3898312"/>
          </a:xfrm>
        </p:grpSpPr>
        <p:sp>
          <p:nvSpPr>
            <p:cNvPr id="6163" name="Freeform 12"/>
            <p:cNvSpPr>
              <a:spLocks/>
            </p:cNvSpPr>
            <p:nvPr/>
          </p:nvSpPr>
          <p:spPr bwMode="auto">
            <a:xfrm rot="1722277" flipV="1">
              <a:off x="6754998" y="5653131"/>
              <a:ext cx="216449" cy="579490"/>
            </a:xfrm>
            <a:custGeom>
              <a:avLst/>
              <a:gdLst>
                <a:gd name="T0" fmla="*/ 0 w 466"/>
                <a:gd name="T1" fmla="*/ 417965 h 1392"/>
                <a:gd name="T2" fmla="*/ 1393 w 466"/>
                <a:gd name="T3" fmla="*/ 562838 h 1392"/>
                <a:gd name="T4" fmla="*/ 216449 w 466"/>
                <a:gd name="T5" fmla="*/ 579490 h 1392"/>
                <a:gd name="T6" fmla="*/ 215985 w 466"/>
                <a:gd name="T7" fmla="*/ 417965 h 1392"/>
                <a:gd name="T8" fmla="*/ 143525 w 466"/>
                <a:gd name="T9" fmla="*/ 17068 h 1392"/>
                <a:gd name="T10" fmla="*/ 138880 w 466"/>
                <a:gd name="T11" fmla="*/ 12905 h 1392"/>
                <a:gd name="T12" fmla="*/ 134700 w 466"/>
                <a:gd name="T13" fmla="*/ 9991 h 1392"/>
                <a:gd name="T14" fmla="*/ 130520 w 466"/>
                <a:gd name="T15" fmla="*/ 7077 h 1392"/>
                <a:gd name="T16" fmla="*/ 126339 w 466"/>
                <a:gd name="T17" fmla="*/ 4163 h 1392"/>
                <a:gd name="T18" fmla="*/ 122159 w 466"/>
                <a:gd name="T19" fmla="*/ 2498 h 1392"/>
                <a:gd name="T20" fmla="*/ 118908 w 466"/>
                <a:gd name="T21" fmla="*/ 1665 h 1392"/>
                <a:gd name="T22" fmla="*/ 114727 w 466"/>
                <a:gd name="T23" fmla="*/ 833 h 1392"/>
                <a:gd name="T24" fmla="*/ 110547 w 466"/>
                <a:gd name="T25" fmla="*/ 0 h 1392"/>
                <a:gd name="T26" fmla="*/ 106831 w 466"/>
                <a:gd name="T27" fmla="*/ 833 h 1392"/>
                <a:gd name="T28" fmla="*/ 102651 w 466"/>
                <a:gd name="T29" fmla="*/ 1665 h 1392"/>
                <a:gd name="T30" fmla="*/ 99399 w 466"/>
                <a:gd name="T31" fmla="*/ 2914 h 1392"/>
                <a:gd name="T32" fmla="*/ 95683 w 466"/>
                <a:gd name="T33" fmla="*/ 4579 h 1392"/>
                <a:gd name="T34" fmla="*/ 91968 w 466"/>
                <a:gd name="T35" fmla="*/ 7493 h 1392"/>
                <a:gd name="T36" fmla="*/ 88252 w 466"/>
                <a:gd name="T37" fmla="*/ 10408 h 1392"/>
                <a:gd name="T38" fmla="*/ 85000 w 466"/>
                <a:gd name="T39" fmla="*/ 14571 h 1392"/>
                <a:gd name="T40" fmla="*/ 81284 w 466"/>
                <a:gd name="T41" fmla="*/ 18734 h 1392"/>
                <a:gd name="T42" fmla="*/ 0 w 466"/>
                <a:gd name="T43" fmla="*/ 417965 h 13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6" h="1392">
                  <a:moveTo>
                    <a:pt x="0" y="1004"/>
                  </a:moveTo>
                  <a:lnTo>
                    <a:pt x="3" y="1352"/>
                  </a:lnTo>
                  <a:lnTo>
                    <a:pt x="466" y="1392"/>
                  </a:lnTo>
                  <a:lnTo>
                    <a:pt x="465" y="1004"/>
                  </a:lnTo>
                  <a:lnTo>
                    <a:pt x="309" y="41"/>
                  </a:lnTo>
                  <a:lnTo>
                    <a:pt x="299" y="31"/>
                  </a:lnTo>
                  <a:lnTo>
                    <a:pt x="290" y="24"/>
                  </a:lnTo>
                  <a:lnTo>
                    <a:pt x="281" y="17"/>
                  </a:lnTo>
                  <a:lnTo>
                    <a:pt x="272" y="10"/>
                  </a:lnTo>
                  <a:lnTo>
                    <a:pt x="263" y="6"/>
                  </a:lnTo>
                  <a:lnTo>
                    <a:pt x="256" y="4"/>
                  </a:lnTo>
                  <a:lnTo>
                    <a:pt x="247" y="2"/>
                  </a:lnTo>
                  <a:lnTo>
                    <a:pt x="238" y="0"/>
                  </a:lnTo>
                  <a:lnTo>
                    <a:pt x="230" y="2"/>
                  </a:lnTo>
                  <a:lnTo>
                    <a:pt x="221" y="4"/>
                  </a:lnTo>
                  <a:lnTo>
                    <a:pt x="214" y="7"/>
                  </a:lnTo>
                  <a:lnTo>
                    <a:pt x="206" y="11"/>
                  </a:lnTo>
                  <a:lnTo>
                    <a:pt x="198" y="18"/>
                  </a:lnTo>
                  <a:lnTo>
                    <a:pt x="190" y="25"/>
                  </a:lnTo>
                  <a:lnTo>
                    <a:pt x="183" y="35"/>
                  </a:lnTo>
                  <a:lnTo>
                    <a:pt x="175" y="45"/>
                  </a:lnTo>
                  <a:lnTo>
                    <a:pt x="0" y="1004"/>
                  </a:lnTo>
                  <a:close/>
                </a:path>
              </a:pathLst>
            </a:custGeom>
            <a:gradFill rotWithShape="1">
              <a:gsLst>
                <a:gs pos="0">
                  <a:srgbClr val="5C4D28"/>
                </a:gs>
                <a:gs pos="33000">
                  <a:srgbClr val="A08649"/>
                </a:gs>
                <a:gs pos="49001">
                  <a:srgbClr val="BAA879"/>
                </a:gs>
                <a:gs pos="67999">
                  <a:srgbClr val="D1C29C"/>
                </a:gs>
                <a:gs pos="100000">
                  <a:srgbClr val="D1C29C"/>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3"/>
            <p:cNvSpPr>
              <a:spLocks/>
            </p:cNvSpPr>
            <p:nvPr/>
          </p:nvSpPr>
          <p:spPr bwMode="auto">
            <a:xfrm rot="1722277" flipV="1">
              <a:off x="6676731" y="6168522"/>
              <a:ext cx="55570" cy="147675"/>
            </a:xfrm>
            <a:custGeom>
              <a:avLst/>
              <a:gdLst>
                <a:gd name="T0" fmla="*/ 117 w 117"/>
                <a:gd name="T1" fmla="*/ 343 h 359"/>
                <a:gd name="T2" fmla="*/ 61 w 117"/>
                <a:gd name="T3" fmla="*/ 0 h 359"/>
                <a:gd name="T4" fmla="*/ 0 w 117"/>
                <a:gd name="T5" fmla="*/ 336 h 359"/>
                <a:gd name="T6" fmla="*/ 12 w 117"/>
                <a:gd name="T7" fmla="*/ 346 h 359"/>
                <a:gd name="T8" fmla="*/ 24 w 117"/>
                <a:gd name="T9" fmla="*/ 353 h 359"/>
                <a:gd name="T10" fmla="*/ 31 w 117"/>
                <a:gd name="T11" fmla="*/ 355 h 359"/>
                <a:gd name="T12" fmla="*/ 36 w 117"/>
                <a:gd name="T13" fmla="*/ 357 h 359"/>
                <a:gd name="T14" fmla="*/ 43 w 117"/>
                <a:gd name="T15" fmla="*/ 359 h 359"/>
                <a:gd name="T16" fmla="*/ 48 w 117"/>
                <a:gd name="T17" fmla="*/ 359 h 359"/>
                <a:gd name="T18" fmla="*/ 54 w 117"/>
                <a:gd name="T19" fmla="*/ 357 h 359"/>
                <a:gd name="T20" fmla="*/ 59 w 117"/>
                <a:gd name="T21" fmla="*/ 356 h 359"/>
                <a:gd name="T22" fmla="*/ 64 w 117"/>
                <a:gd name="T23" fmla="*/ 353 h 359"/>
                <a:gd name="T24" fmla="*/ 68 w 117"/>
                <a:gd name="T25" fmla="*/ 350 h 359"/>
                <a:gd name="T26" fmla="*/ 73 w 117"/>
                <a:gd name="T27" fmla="*/ 344 h 359"/>
                <a:gd name="T28" fmla="*/ 76 w 117"/>
                <a:gd name="T29" fmla="*/ 339 h 359"/>
                <a:gd name="T30" fmla="*/ 79 w 117"/>
                <a:gd name="T31" fmla="*/ 331 h 359"/>
                <a:gd name="T32" fmla="*/ 82 w 117"/>
                <a:gd name="T33" fmla="*/ 323 h 359"/>
                <a:gd name="T34" fmla="*/ 86 w 117"/>
                <a:gd name="T35" fmla="*/ 322 h 359"/>
                <a:gd name="T36" fmla="*/ 89 w 117"/>
                <a:gd name="T37" fmla="*/ 322 h 359"/>
                <a:gd name="T38" fmla="*/ 94 w 117"/>
                <a:gd name="T39" fmla="*/ 324 h 359"/>
                <a:gd name="T40" fmla="*/ 98 w 117"/>
                <a:gd name="T41" fmla="*/ 326 h 359"/>
                <a:gd name="T42" fmla="*/ 107 w 117"/>
                <a:gd name="T43" fmla="*/ 333 h 359"/>
                <a:gd name="T44" fmla="*/ 117 w 117"/>
                <a:gd name="T45" fmla="*/ 34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359">
                  <a:moveTo>
                    <a:pt x="117" y="343"/>
                  </a:moveTo>
                  <a:lnTo>
                    <a:pt x="61" y="0"/>
                  </a:lnTo>
                  <a:lnTo>
                    <a:pt x="0" y="336"/>
                  </a:lnTo>
                  <a:lnTo>
                    <a:pt x="12" y="346"/>
                  </a:lnTo>
                  <a:lnTo>
                    <a:pt x="24" y="353"/>
                  </a:lnTo>
                  <a:lnTo>
                    <a:pt x="31" y="355"/>
                  </a:lnTo>
                  <a:lnTo>
                    <a:pt x="36" y="357"/>
                  </a:lnTo>
                  <a:lnTo>
                    <a:pt x="43" y="359"/>
                  </a:lnTo>
                  <a:lnTo>
                    <a:pt x="48" y="359"/>
                  </a:lnTo>
                  <a:lnTo>
                    <a:pt x="54" y="357"/>
                  </a:lnTo>
                  <a:lnTo>
                    <a:pt x="59" y="356"/>
                  </a:lnTo>
                  <a:lnTo>
                    <a:pt x="64" y="353"/>
                  </a:lnTo>
                  <a:lnTo>
                    <a:pt x="68" y="350"/>
                  </a:lnTo>
                  <a:lnTo>
                    <a:pt x="73" y="344"/>
                  </a:lnTo>
                  <a:lnTo>
                    <a:pt x="76" y="339"/>
                  </a:lnTo>
                  <a:lnTo>
                    <a:pt x="79" y="331"/>
                  </a:lnTo>
                  <a:lnTo>
                    <a:pt x="82" y="323"/>
                  </a:lnTo>
                  <a:lnTo>
                    <a:pt x="86" y="322"/>
                  </a:lnTo>
                  <a:lnTo>
                    <a:pt x="89" y="322"/>
                  </a:lnTo>
                  <a:lnTo>
                    <a:pt x="94" y="324"/>
                  </a:lnTo>
                  <a:lnTo>
                    <a:pt x="98" y="326"/>
                  </a:lnTo>
                  <a:lnTo>
                    <a:pt x="107" y="333"/>
                  </a:lnTo>
                  <a:lnTo>
                    <a:pt x="117" y="343"/>
                  </a:lnTo>
                  <a:close/>
                </a:path>
              </a:pathLst>
            </a:custGeom>
            <a:solidFill>
              <a:schemeClr val="tx1">
                <a:lumMod val="85000"/>
                <a:lumOff val="15000"/>
              </a:schemeClr>
            </a:solidFill>
            <a:ln>
              <a:noFill/>
            </a:ln>
          </p:spPr>
          <p:txBody>
            <a:bodyPr/>
            <a:lstStyle/>
            <a:p>
              <a:pPr>
                <a:defRPr/>
              </a:pPr>
              <a:endParaRPr lang="en-US" dirty="0"/>
            </a:p>
          </p:txBody>
        </p:sp>
        <p:sp>
          <p:nvSpPr>
            <p:cNvPr id="6165" name="Freeform 34"/>
            <p:cNvSpPr>
              <a:spLocks/>
            </p:cNvSpPr>
            <p:nvPr/>
          </p:nvSpPr>
          <p:spPr bwMode="auto">
            <a:xfrm rot="1722277" flipV="1">
              <a:off x="7681150" y="2454798"/>
              <a:ext cx="216449" cy="3593501"/>
            </a:xfrm>
            <a:custGeom>
              <a:avLst/>
              <a:gdLst>
                <a:gd name="T0" fmla="*/ 216449 w 465"/>
                <a:gd name="T1" fmla="*/ 23305 h 8635"/>
                <a:gd name="T2" fmla="*/ 216449 w 465"/>
                <a:gd name="T3" fmla="*/ 3593501 h 8635"/>
                <a:gd name="T4" fmla="*/ 0 w 465"/>
                <a:gd name="T5" fmla="*/ 3593501 h 8635"/>
                <a:gd name="T6" fmla="*/ 0 w 465"/>
                <a:gd name="T7" fmla="*/ 29131 h 8635"/>
                <a:gd name="T8" fmla="*/ 8379 w 465"/>
                <a:gd name="T9" fmla="*/ 36206 h 8635"/>
                <a:gd name="T10" fmla="*/ 11172 w 465"/>
                <a:gd name="T11" fmla="*/ 38702 h 8635"/>
                <a:gd name="T12" fmla="*/ 14895 w 465"/>
                <a:gd name="T13" fmla="*/ 39951 h 8635"/>
                <a:gd name="T14" fmla="*/ 18619 w 465"/>
                <a:gd name="T15" fmla="*/ 40783 h 8635"/>
                <a:gd name="T16" fmla="*/ 21878 w 465"/>
                <a:gd name="T17" fmla="*/ 41616 h 8635"/>
                <a:gd name="T18" fmla="*/ 25136 w 465"/>
                <a:gd name="T19" fmla="*/ 42864 h 8635"/>
                <a:gd name="T20" fmla="*/ 31187 w 465"/>
                <a:gd name="T21" fmla="*/ 45777 h 8635"/>
                <a:gd name="T22" fmla="*/ 36308 w 465"/>
                <a:gd name="T23" fmla="*/ 49106 h 8635"/>
                <a:gd name="T24" fmla="*/ 41893 w 465"/>
                <a:gd name="T25" fmla="*/ 51603 h 8635"/>
                <a:gd name="T26" fmla="*/ 46548 w 465"/>
                <a:gd name="T27" fmla="*/ 54516 h 8635"/>
                <a:gd name="T28" fmla="*/ 50272 w 465"/>
                <a:gd name="T29" fmla="*/ 56597 h 8635"/>
                <a:gd name="T30" fmla="*/ 54927 w 465"/>
                <a:gd name="T31" fmla="*/ 58262 h 8635"/>
                <a:gd name="T32" fmla="*/ 57720 w 465"/>
                <a:gd name="T33" fmla="*/ 58678 h 8635"/>
                <a:gd name="T34" fmla="*/ 59582 w 465"/>
                <a:gd name="T35" fmla="*/ 58678 h 8635"/>
                <a:gd name="T36" fmla="*/ 62375 w 465"/>
                <a:gd name="T37" fmla="*/ 58262 h 8635"/>
                <a:gd name="T38" fmla="*/ 64236 w 465"/>
                <a:gd name="T39" fmla="*/ 57429 h 8635"/>
                <a:gd name="T40" fmla="*/ 67029 w 465"/>
                <a:gd name="T41" fmla="*/ 56181 h 8635"/>
                <a:gd name="T42" fmla="*/ 69822 w 465"/>
                <a:gd name="T43" fmla="*/ 54932 h 8635"/>
                <a:gd name="T44" fmla="*/ 72615 w 465"/>
                <a:gd name="T45" fmla="*/ 52852 h 8635"/>
                <a:gd name="T46" fmla="*/ 75874 w 465"/>
                <a:gd name="T47" fmla="*/ 50355 h 8635"/>
                <a:gd name="T48" fmla="*/ 82390 w 465"/>
                <a:gd name="T49" fmla="*/ 43280 h 8635"/>
                <a:gd name="T50" fmla="*/ 89838 w 465"/>
                <a:gd name="T51" fmla="*/ 34541 h 8635"/>
                <a:gd name="T52" fmla="*/ 98217 w 465"/>
                <a:gd name="T53" fmla="*/ 23305 h 8635"/>
                <a:gd name="T54" fmla="*/ 107526 w 465"/>
                <a:gd name="T55" fmla="*/ 8323 h 8635"/>
                <a:gd name="T56" fmla="*/ 110319 w 465"/>
                <a:gd name="T57" fmla="*/ 4994 h 8635"/>
                <a:gd name="T58" fmla="*/ 112181 w 465"/>
                <a:gd name="T59" fmla="*/ 2913 h 8635"/>
                <a:gd name="T60" fmla="*/ 114509 w 465"/>
                <a:gd name="T61" fmla="*/ 1248 h 8635"/>
                <a:gd name="T62" fmla="*/ 116370 w 465"/>
                <a:gd name="T63" fmla="*/ 0 h 8635"/>
                <a:gd name="T64" fmla="*/ 118698 w 465"/>
                <a:gd name="T65" fmla="*/ 0 h 8635"/>
                <a:gd name="T66" fmla="*/ 120560 w 465"/>
                <a:gd name="T67" fmla="*/ 416 h 8635"/>
                <a:gd name="T68" fmla="*/ 121956 w 465"/>
                <a:gd name="T69" fmla="*/ 1665 h 8635"/>
                <a:gd name="T70" fmla="*/ 124284 w 465"/>
                <a:gd name="T71" fmla="*/ 2913 h 8635"/>
                <a:gd name="T72" fmla="*/ 127542 w 465"/>
                <a:gd name="T73" fmla="*/ 7491 h 8635"/>
                <a:gd name="T74" fmla="*/ 131266 w 465"/>
                <a:gd name="T75" fmla="*/ 12901 h 8635"/>
                <a:gd name="T76" fmla="*/ 135455 w 465"/>
                <a:gd name="T77" fmla="*/ 19559 h 8635"/>
                <a:gd name="T78" fmla="*/ 139645 w 465"/>
                <a:gd name="T79" fmla="*/ 26218 h 8635"/>
                <a:gd name="T80" fmla="*/ 144299 w 465"/>
                <a:gd name="T81" fmla="*/ 32876 h 8635"/>
                <a:gd name="T82" fmla="*/ 149885 w 465"/>
                <a:gd name="T83" fmla="*/ 39119 h 8635"/>
                <a:gd name="T84" fmla="*/ 152678 w 465"/>
                <a:gd name="T85" fmla="*/ 41616 h 8635"/>
                <a:gd name="T86" fmla="*/ 155471 w 465"/>
                <a:gd name="T87" fmla="*/ 43696 h 8635"/>
                <a:gd name="T88" fmla="*/ 158729 w 465"/>
                <a:gd name="T89" fmla="*/ 46193 h 8635"/>
                <a:gd name="T90" fmla="*/ 162453 w 465"/>
                <a:gd name="T91" fmla="*/ 47442 h 8635"/>
                <a:gd name="T92" fmla="*/ 165711 w 465"/>
                <a:gd name="T93" fmla="*/ 48690 h 8635"/>
                <a:gd name="T94" fmla="*/ 169901 w 465"/>
                <a:gd name="T95" fmla="*/ 49106 h 8635"/>
                <a:gd name="T96" fmla="*/ 174090 w 465"/>
                <a:gd name="T97" fmla="*/ 49106 h 8635"/>
                <a:gd name="T98" fmla="*/ 178279 w 465"/>
                <a:gd name="T99" fmla="*/ 47858 h 8635"/>
                <a:gd name="T100" fmla="*/ 183400 w 465"/>
                <a:gd name="T101" fmla="*/ 46193 h 8635"/>
                <a:gd name="T102" fmla="*/ 188055 w 465"/>
                <a:gd name="T103" fmla="*/ 43696 h 8635"/>
                <a:gd name="T104" fmla="*/ 193640 w 465"/>
                <a:gd name="T105" fmla="*/ 40783 h 8635"/>
                <a:gd name="T106" fmla="*/ 199226 w 465"/>
                <a:gd name="T107" fmla="*/ 36206 h 8635"/>
                <a:gd name="T108" fmla="*/ 203881 w 465"/>
                <a:gd name="T109" fmla="*/ 32460 h 8635"/>
                <a:gd name="T110" fmla="*/ 208070 w 465"/>
                <a:gd name="T111" fmla="*/ 29131 h 8635"/>
                <a:gd name="T112" fmla="*/ 212725 w 465"/>
                <a:gd name="T113" fmla="*/ 25802 h 8635"/>
                <a:gd name="T114" fmla="*/ 216449 w 465"/>
                <a:gd name="T115" fmla="*/ 23305 h 8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5" h="8635">
                  <a:moveTo>
                    <a:pt x="465" y="56"/>
                  </a:moveTo>
                  <a:lnTo>
                    <a:pt x="465" y="8635"/>
                  </a:lnTo>
                  <a:lnTo>
                    <a:pt x="0" y="8635"/>
                  </a:lnTo>
                  <a:lnTo>
                    <a:pt x="0" y="70"/>
                  </a:lnTo>
                  <a:lnTo>
                    <a:pt x="18" y="87"/>
                  </a:lnTo>
                  <a:lnTo>
                    <a:pt x="24" y="93"/>
                  </a:lnTo>
                  <a:lnTo>
                    <a:pt x="32" y="96"/>
                  </a:lnTo>
                  <a:lnTo>
                    <a:pt x="40" y="98"/>
                  </a:lnTo>
                  <a:lnTo>
                    <a:pt x="47" y="100"/>
                  </a:lnTo>
                  <a:lnTo>
                    <a:pt x="54" y="103"/>
                  </a:lnTo>
                  <a:lnTo>
                    <a:pt x="67" y="110"/>
                  </a:lnTo>
                  <a:lnTo>
                    <a:pt x="78" y="118"/>
                  </a:lnTo>
                  <a:lnTo>
                    <a:pt x="90" y="124"/>
                  </a:lnTo>
                  <a:lnTo>
                    <a:pt x="100" y="131"/>
                  </a:lnTo>
                  <a:lnTo>
                    <a:pt x="108" y="136"/>
                  </a:lnTo>
                  <a:lnTo>
                    <a:pt x="118" y="140"/>
                  </a:lnTo>
                  <a:lnTo>
                    <a:pt x="124" y="141"/>
                  </a:lnTo>
                  <a:lnTo>
                    <a:pt x="128" y="141"/>
                  </a:lnTo>
                  <a:lnTo>
                    <a:pt x="134" y="140"/>
                  </a:lnTo>
                  <a:lnTo>
                    <a:pt x="138" y="138"/>
                  </a:lnTo>
                  <a:lnTo>
                    <a:pt x="144" y="135"/>
                  </a:lnTo>
                  <a:lnTo>
                    <a:pt x="150" y="132"/>
                  </a:lnTo>
                  <a:lnTo>
                    <a:pt x="156" y="127"/>
                  </a:lnTo>
                  <a:lnTo>
                    <a:pt x="163" y="121"/>
                  </a:lnTo>
                  <a:lnTo>
                    <a:pt x="177" y="104"/>
                  </a:lnTo>
                  <a:lnTo>
                    <a:pt x="193" y="83"/>
                  </a:lnTo>
                  <a:lnTo>
                    <a:pt x="211" y="56"/>
                  </a:lnTo>
                  <a:lnTo>
                    <a:pt x="231" y="20"/>
                  </a:lnTo>
                  <a:lnTo>
                    <a:pt x="237" y="12"/>
                  </a:lnTo>
                  <a:lnTo>
                    <a:pt x="241" y="7"/>
                  </a:lnTo>
                  <a:lnTo>
                    <a:pt x="246" y="3"/>
                  </a:lnTo>
                  <a:lnTo>
                    <a:pt x="250" y="0"/>
                  </a:lnTo>
                  <a:lnTo>
                    <a:pt x="255" y="0"/>
                  </a:lnTo>
                  <a:lnTo>
                    <a:pt x="259" y="1"/>
                  </a:lnTo>
                  <a:lnTo>
                    <a:pt x="262" y="4"/>
                  </a:lnTo>
                  <a:lnTo>
                    <a:pt x="267" y="7"/>
                  </a:lnTo>
                  <a:lnTo>
                    <a:pt x="274" y="18"/>
                  </a:lnTo>
                  <a:lnTo>
                    <a:pt x="282" y="31"/>
                  </a:lnTo>
                  <a:lnTo>
                    <a:pt x="291" y="47"/>
                  </a:lnTo>
                  <a:lnTo>
                    <a:pt x="300" y="63"/>
                  </a:lnTo>
                  <a:lnTo>
                    <a:pt x="310" y="79"/>
                  </a:lnTo>
                  <a:lnTo>
                    <a:pt x="322" y="94"/>
                  </a:lnTo>
                  <a:lnTo>
                    <a:pt x="328" y="100"/>
                  </a:lnTo>
                  <a:lnTo>
                    <a:pt x="334" y="105"/>
                  </a:lnTo>
                  <a:lnTo>
                    <a:pt x="341" y="111"/>
                  </a:lnTo>
                  <a:lnTo>
                    <a:pt x="349" y="114"/>
                  </a:lnTo>
                  <a:lnTo>
                    <a:pt x="356" y="117"/>
                  </a:lnTo>
                  <a:lnTo>
                    <a:pt x="365" y="118"/>
                  </a:lnTo>
                  <a:lnTo>
                    <a:pt x="374" y="118"/>
                  </a:lnTo>
                  <a:lnTo>
                    <a:pt x="383" y="115"/>
                  </a:lnTo>
                  <a:lnTo>
                    <a:pt x="394" y="111"/>
                  </a:lnTo>
                  <a:lnTo>
                    <a:pt x="404" y="105"/>
                  </a:lnTo>
                  <a:lnTo>
                    <a:pt x="416" y="98"/>
                  </a:lnTo>
                  <a:lnTo>
                    <a:pt x="428" y="87"/>
                  </a:lnTo>
                  <a:lnTo>
                    <a:pt x="438" y="78"/>
                  </a:lnTo>
                  <a:lnTo>
                    <a:pt x="447" y="70"/>
                  </a:lnTo>
                  <a:lnTo>
                    <a:pt x="457" y="62"/>
                  </a:lnTo>
                  <a:lnTo>
                    <a:pt x="465" y="56"/>
                  </a:lnTo>
                  <a:close/>
                </a:path>
              </a:pathLst>
            </a:custGeom>
            <a:gradFill rotWithShape="0">
              <a:gsLst>
                <a:gs pos="0">
                  <a:srgbClr val="FAB774"/>
                </a:gs>
                <a:gs pos="2000">
                  <a:srgbClr val="FAB774"/>
                </a:gs>
                <a:gs pos="24001">
                  <a:srgbClr val="E37507"/>
                </a:gs>
                <a:gs pos="100000">
                  <a:srgbClr val="FDDEBF"/>
                </a:gs>
              </a:gsLst>
              <a:lin ang="10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66" name="Freeform 35"/>
            <p:cNvSpPr>
              <a:spLocks/>
            </p:cNvSpPr>
            <p:nvPr/>
          </p:nvSpPr>
          <p:spPr bwMode="auto">
            <a:xfrm rot="1722277" flipV="1">
              <a:off x="7837408" y="2494779"/>
              <a:ext cx="55499" cy="3571854"/>
            </a:xfrm>
            <a:custGeom>
              <a:avLst/>
              <a:gdLst>
                <a:gd name="T0" fmla="*/ 55499 w 119"/>
                <a:gd name="T1" fmla="*/ 0 h 8579"/>
                <a:gd name="T2" fmla="*/ 55499 w 119"/>
                <a:gd name="T3" fmla="*/ 3571854 h 8579"/>
                <a:gd name="T4" fmla="*/ 0 w 119"/>
                <a:gd name="T5" fmla="*/ 3571854 h 8579"/>
                <a:gd name="T6" fmla="*/ 0 w 119"/>
                <a:gd name="T7" fmla="*/ 23732 h 8579"/>
                <a:gd name="T8" fmla="*/ 3731 w 119"/>
                <a:gd name="T9" fmla="*/ 25397 h 8579"/>
                <a:gd name="T10" fmla="*/ 7928 w 119"/>
                <a:gd name="T11" fmla="*/ 25814 h 8579"/>
                <a:gd name="T12" fmla="*/ 12126 w 119"/>
                <a:gd name="T13" fmla="*/ 25814 h 8579"/>
                <a:gd name="T14" fmla="*/ 16790 w 119"/>
                <a:gd name="T15" fmla="*/ 24565 h 8579"/>
                <a:gd name="T16" fmla="*/ 21453 w 119"/>
                <a:gd name="T17" fmla="*/ 23316 h 8579"/>
                <a:gd name="T18" fmla="*/ 27050 w 119"/>
                <a:gd name="T19" fmla="*/ 20401 h 8579"/>
                <a:gd name="T20" fmla="*/ 32180 w 119"/>
                <a:gd name="T21" fmla="*/ 17487 h 8579"/>
                <a:gd name="T22" fmla="*/ 38243 w 119"/>
                <a:gd name="T23" fmla="*/ 12907 h 8579"/>
                <a:gd name="T24" fmla="*/ 42907 w 119"/>
                <a:gd name="T25" fmla="*/ 9160 h 8579"/>
                <a:gd name="T26" fmla="*/ 47104 w 119"/>
                <a:gd name="T27" fmla="*/ 5829 h 8579"/>
                <a:gd name="T28" fmla="*/ 51768 w 119"/>
                <a:gd name="T29" fmla="*/ 2498 h 8579"/>
                <a:gd name="T30" fmla="*/ 55499 w 119"/>
                <a:gd name="T31" fmla="*/ 0 h 85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9" h="8579">
                  <a:moveTo>
                    <a:pt x="119" y="0"/>
                  </a:moveTo>
                  <a:lnTo>
                    <a:pt x="119" y="8579"/>
                  </a:lnTo>
                  <a:lnTo>
                    <a:pt x="0" y="8579"/>
                  </a:lnTo>
                  <a:lnTo>
                    <a:pt x="0" y="57"/>
                  </a:lnTo>
                  <a:lnTo>
                    <a:pt x="8" y="61"/>
                  </a:lnTo>
                  <a:lnTo>
                    <a:pt x="17" y="62"/>
                  </a:lnTo>
                  <a:lnTo>
                    <a:pt x="26" y="62"/>
                  </a:lnTo>
                  <a:lnTo>
                    <a:pt x="36" y="59"/>
                  </a:lnTo>
                  <a:lnTo>
                    <a:pt x="46" y="56"/>
                  </a:lnTo>
                  <a:lnTo>
                    <a:pt x="58" y="49"/>
                  </a:lnTo>
                  <a:lnTo>
                    <a:pt x="69" y="42"/>
                  </a:lnTo>
                  <a:lnTo>
                    <a:pt x="82" y="31"/>
                  </a:lnTo>
                  <a:lnTo>
                    <a:pt x="92" y="22"/>
                  </a:lnTo>
                  <a:lnTo>
                    <a:pt x="101" y="14"/>
                  </a:lnTo>
                  <a:lnTo>
                    <a:pt x="111" y="6"/>
                  </a:lnTo>
                  <a:lnTo>
                    <a:pt x="119" y="0"/>
                  </a:lnTo>
                  <a:close/>
                </a:path>
              </a:pathLst>
            </a:custGeom>
            <a:gradFill rotWithShape="0">
              <a:gsLst>
                <a:gs pos="0">
                  <a:srgbClr val="FA9F44"/>
                </a:gs>
                <a:gs pos="2000">
                  <a:srgbClr val="FA9F44"/>
                </a:gs>
                <a:gs pos="24001">
                  <a:srgbClr val="AC5805"/>
                </a:gs>
                <a:gs pos="100000">
                  <a:srgbClr val="FA9B3B"/>
                </a:gs>
              </a:gsLst>
              <a:lin ang="10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36"/>
            <p:cNvSpPr>
              <a:spLocks/>
            </p:cNvSpPr>
            <p:nvPr/>
          </p:nvSpPr>
          <p:spPr bwMode="auto">
            <a:xfrm rot="1722277" flipV="1">
              <a:off x="7697632" y="2417885"/>
              <a:ext cx="55571" cy="3564851"/>
            </a:xfrm>
            <a:custGeom>
              <a:avLst/>
              <a:gdLst>
                <a:gd name="T0" fmla="*/ 119 w 119"/>
                <a:gd name="T1" fmla="*/ 8565 h 8565"/>
                <a:gd name="T2" fmla="*/ 0 w 119"/>
                <a:gd name="T3" fmla="*/ 8565 h 8565"/>
                <a:gd name="T4" fmla="*/ 0 w 119"/>
                <a:gd name="T5" fmla="*/ 0 h 8565"/>
                <a:gd name="T6" fmla="*/ 18 w 119"/>
                <a:gd name="T7" fmla="*/ 17 h 8565"/>
                <a:gd name="T8" fmla="*/ 24 w 119"/>
                <a:gd name="T9" fmla="*/ 23 h 8565"/>
                <a:gd name="T10" fmla="*/ 32 w 119"/>
                <a:gd name="T11" fmla="*/ 26 h 8565"/>
                <a:gd name="T12" fmla="*/ 41 w 119"/>
                <a:gd name="T13" fmla="*/ 28 h 8565"/>
                <a:gd name="T14" fmla="*/ 47 w 119"/>
                <a:gd name="T15" fmla="*/ 30 h 8565"/>
                <a:gd name="T16" fmla="*/ 55 w 119"/>
                <a:gd name="T17" fmla="*/ 33 h 8565"/>
                <a:gd name="T18" fmla="*/ 67 w 119"/>
                <a:gd name="T19" fmla="*/ 40 h 8565"/>
                <a:gd name="T20" fmla="*/ 80 w 119"/>
                <a:gd name="T21" fmla="*/ 48 h 8565"/>
                <a:gd name="T22" fmla="*/ 91 w 119"/>
                <a:gd name="T23" fmla="*/ 55 h 8565"/>
                <a:gd name="T24" fmla="*/ 101 w 119"/>
                <a:gd name="T25" fmla="*/ 62 h 8565"/>
                <a:gd name="T26" fmla="*/ 111 w 119"/>
                <a:gd name="T27" fmla="*/ 66 h 8565"/>
                <a:gd name="T28" fmla="*/ 119 w 119"/>
                <a:gd name="T29" fmla="*/ 70 h 8565"/>
                <a:gd name="T30" fmla="*/ 119 w 119"/>
                <a:gd name="T31" fmla="*/ 8565 h 8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8565">
                  <a:moveTo>
                    <a:pt x="119" y="8565"/>
                  </a:moveTo>
                  <a:lnTo>
                    <a:pt x="0" y="8565"/>
                  </a:lnTo>
                  <a:lnTo>
                    <a:pt x="0" y="0"/>
                  </a:lnTo>
                  <a:lnTo>
                    <a:pt x="18" y="17"/>
                  </a:lnTo>
                  <a:lnTo>
                    <a:pt x="24" y="23"/>
                  </a:lnTo>
                  <a:lnTo>
                    <a:pt x="32" y="26"/>
                  </a:lnTo>
                  <a:lnTo>
                    <a:pt x="41" y="28"/>
                  </a:lnTo>
                  <a:lnTo>
                    <a:pt x="47" y="30"/>
                  </a:lnTo>
                  <a:lnTo>
                    <a:pt x="55" y="33"/>
                  </a:lnTo>
                  <a:lnTo>
                    <a:pt x="67" y="40"/>
                  </a:lnTo>
                  <a:lnTo>
                    <a:pt x="80" y="48"/>
                  </a:lnTo>
                  <a:lnTo>
                    <a:pt x="91" y="55"/>
                  </a:lnTo>
                  <a:lnTo>
                    <a:pt x="101" y="62"/>
                  </a:lnTo>
                  <a:lnTo>
                    <a:pt x="111" y="66"/>
                  </a:lnTo>
                  <a:lnTo>
                    <a:pt x="119" y="70"/>
                  </a:lnTo>
                  <a:lnTo>
                    <a:pt x="119" y="8565"/>
                  </a:lnTo>
                  <a:close/>
                </a:path>
              </a:pathLst>
            </a:custGeom>
            <a:gradFill>
              <a:gsLst>
                <a:gs pos="100000">
                  <a:srgbClr val="E37507">
                    <a:lumMod val="39000"/>
                    <a:lumOff val="61000"/>
                  </a:srgbClr>
                </a:gs>
                <a:gs pos="49000">
                  <a:srgbClr val="FEF6ED"/>
                </a:gs>
                <a:gs pos="2000">
                  <a:srgbClr val="FCD0A4"/>
                </a:gs>
                <a:gs pos="24000">
                  <a:schemeClr val="bg1"/>
                </a:gs>
              </a:gsLst>
              <a:lin ang="11400000" scaled="0"/>
            </a:gradFill>
            <a:ln>
              <a:noFill/>
            </a:ln>
          </p:spPr>
          <p:txBody>
            <a:bodyPr/>
            <a:lstStyle/>
            <a:p>
              <a:pPr>
                <a:defRPr/>
              </a:pPr>
              <a:endParaRPr lang="en-US" dirty="0"/>
            </a:p>
          </p:txBody>
        </p:sp>
        <p:sp>
          <p:nvSpPr>
            <p:cNvPr id="49" name="Freeform 11"/>
            <p:cNvSpPr>
              <a:spLocks/>
            </p:cNvSpPr>
            <p:nvPr/>
          </p:nvSpPr>
          <p:spPr bwMode="auto">
            <a:xfrm rot="4972948" flipH="1" flipV="1">
              <a:off x="7649994" y="5119043"/>
              <a:ext cx="104802" cy="2102135"/>
            </a:xfrm>
            <a:custGeom>
              <a:avLst/>
              <a:gdLst/>
              <a:ahLst/>
              <a:cxnLst/>
              <a:rect l="l" t="t" r="r" b="b"/>
              <a:pathLst>
                <a:path w="74537" h="2743223">
                  <a:moveTo>
                    <a:pt x="0" y="2702064"/>
                  </a:moveTo>
                  <a:lnTo>
                    <a:pt x="0" y="2702064"/>
                  </a:lnTo>
                  <a:lnTo>
                    <a:pt x="1" y="2702066"/>
                  </a:lnTo>
                  <a:lnTo>
                    <a:pt x="3500" y="2702066"/>
                  </a:lnTo>
                  <a:lnTo>
                    <a:pt x="3658" y="2702716"/>
                  </a:lnTo>
                  <a:lnTo>
                    <a:pt x="4135" y="2705163"/>
                  </a:lnTo>
                  <a:lnTo>
                    <a:pt x="5724" y="2710600"/>
                  </a:lnTo>
                  <a:lnTo>
                    <a:pt x="7472" y="2715765"/>
                  </a:lnTo>
                  <a:lnTo>
                    <a:pt x="9696" y="2720658"/>
                  </a:lnTo>
                  <a:lnTo>
                    <a:pt x="11921" y="2725280"/>
                  </a:lnTo>
                  <a:lnTo>
                    <a:pt x="14623" y="2729086"/>
                  </a:lnTo>
                  <a:lnTo>
                    <a:pt x="17324" y="2732620"/>
                  </a:lnTo>
                  <a:lnTo>
                    <a:pt x="20344" y="2735610"/>
                  </a:lnTo>
                  <a:lnTo>
                    <a:pt x="23523" y="2738330"/>
                  </a:lnTo>
                  <a:lnTo>
                    <a:pt x="25112" y="2739688"/>
                  </a:lnTo>
                  <a:lnTo>
                    <a:pt x="26860" y="2740504"/>
                  </a:lnTo>
                  <a:lnTo>
                    <a:pt x="28608" y="2741319"/>
                  </a:lnTo>
                  <a:lnTo>
                    <a:pt x="30197" y="2742135"/>
                  </a:lnTo>
                  <a:lnTo>
                    <a:pt x="32104" y="2742679"/>
                  </a:lnTo>
                  <a:lnTo>
                    <a:pt x="33852" y="2742951"/>
                  </a:lnTo>
                  <a:lnTo>
                    <a:pt x="35600" y="2743223"/>
                  </a:lnTo>
                  <a:lnTo>
                    <a:pt x="37666" y="2743223"/>
                  </a:lnTo>
                  <a:lnTo>
                    <a:pt x="39573" y="2743222"/>
                  </a:lnTo>
                  <a:lnTo>
                    <a:pt x="41321" y="2742951"/>
                  </a:lnTo>
                  <a:lnTo>
                    <a:pt x="43069" y="2742679"/>
                  </a:lnTo>
                  <a:lnTo>
                    <a:pt x="44817" y="2742135"/>
                  </a:lnTo>
                  <a:lnTo>
                    <a:pt x="46565" y="2741319"/>
                  </a:lnTo>
                  <a:lnTo>
                    <a:pt x="48314" y="2740505"/>
                  </a:lnTo>
                  <a:lnTo>
                    <a:pt x="50061" y="2739689"/>
                  </a:lnTo>
                  <a:lnTo>
                    <a:pt x="51651" y="2738329"/>
                  </a:lnTo>
                  <a:lnTo>
                    <a:pt x="54829" y="2735611"/>
                  </a:lnTo>
                  <a:lnTo>
                    <a:pt x="57848" y="2732620"/>
                  </a:lnTo>
                  <a:lnTo>
                    <a:pt x="60709" y="2729087"/>
                  </a:lnTo>
                  <a:lnTo>
                    <a:pt x="63251" y="2725280"/>
                  </a:lnTo>
                  <a:lnTo>
                    <a:pt x="65635" y="2720658"/>
                  </a:lnTo>
                  <a:lnTo>
                    <a:pt x="67701" y="2715766"/>
                  </a:lnTo>
                  <a:lnTo>
                    <a:pt x="69449" y="2710600"/>
                  </a:lnTo>
                  <a:lnTo>
                    <a:pt x="71039" y="2705163"/>
                  </a:lnTo>
                  <a:lnTo>
                    <a:pt x="71515" y="2702717"/>
                  </a:lnTo>
                  <a:lnTo>
                    <a:pt x="71674" y="2702064"/>
                  </a:lnTo>
                  <a:lnTo>
                    <a:pt x="74536" y="2702064"/>
                  </a:lnTo>
                  <a:lnTo>
                    <a:pt x="74537" y="2702064"/>
                  </a:lnTo>
                  <a:lnTo>
                    <a:pt x="74537" y="2670528"/>
                  </a:lnTo>
                  <a:lnTo>
                    <a:pt x="74537" y="2669911"/>
                  </a:lnTo>
                  <a:lnTo>
                    <a:pt x="74537" y="2596585"/>
                  </a:lnTo>
                  <a:lnTo>
                    <a:pt x="74537" y="2595495"/>
                  </a:lnTo>
                  <a:lnTo>
                    <a:pt x="74537" y="2559613"/>
                  </a:lnTo>
                  <a:lnTo>
                    <a:pt x="74537" y="2556763"/>
                  </a:lnTo>
                  <a:lnTo>
                    <a:pt x="74537" y="2531338"/>
                  </a:lnTo>
                  <a:lnTo>
                    <a:pt x="74537" y="2516080"/>
                  </a:lnTo>
                  <a:lnTo>
                    <a:pt x="74536" y="458724"/>
                  </a:lnTo>
                  <a:lnTo>
                    <a:pt x="74537" y="458723"/>
                  </a:lnTo>
                  <a:lnTo>
                    <a:pt x="74537" y="458516"/>
                  </a:lnTo>
                  <a:lnTo>
                    <a:pt x="74536" y="370637"/>
                  </a:lnTo>
                  <a:lnTo>
                    <a:pt x="74536" y="369555"/>
                  </a:lnTo>
                  <a:lnTo>
                    <a:pt x="74402" y="369726"/>
                  </a:lnTo>
                  <a:lnTo>
                    <a:pt x="74377" y="353244"/>
                  </a:lnTo>
                  <a:lnTo>
                    <a:pt x="49424" y="91448"/>
                  </a:lnTo>
                  <a:lnTo>
                    <a:pt x="48092" y="89183"/>
                  </a:lnTo>
                  <a:lnTo>
                    <a:pt x="39269" y="0"/>
                  </a:lnTo>
                  <a:lnTo>
                    <a:pt x="29432" y="89427"/>
                  </a:lnTo>
                  <a:lnTo>
                    <a:pt x="29271" y="89817"/>
                  </a:lnTo>
                  <a:lnTo>
                    <a:pt x="27992" y="92536"/>
                  </a:lnTo>
                  <a:lnTo>
                    <a:pt x="0" y="353244"/>
                  </a:lnTo>
                  <a:lnTo>
                    <a:pt x="106" y="374074"/>
                  </a:lnTo>
                  <a:lnTo>
                    <a:pt x="1" y="373905"/>
                  </a:lnTo>
                  <a:lnTo>
                    <a:pt x="0" y="374442"/>
                  </a:lnTo>
                  <a:lnTo>
                    <a:pt x="0" y="2508504"/>
                  </a:lnTo>
                  <a:lnTo>
                    <a:pt x="0" y="2508504"/>
                  </a:lnTo>
                  <a:close/>
                </a:path>
              </a:pathLst>
            </a:custGeom>
            <a:gradFill flip="none" rotWithShape="1">
              <a:gsLst>
                <a:gs pos="0">
                  <a:schemeClr val="tx1">
                    <a:lumMod val="65000"/>
                    <a:lumOff val="35000"/>
                    <a:alpha val="48000"/>
                  </a:schemeClr>
                </a:gs>
                <a:gs pos="47000">
                  <a:srgbClr val="434343">
                    <a:alpha val="39000"/>
                  </a:srgbClr>
                </a:gs>
                <a:gs pos="100000">
                  <a:schemeClr val="tx1">
                    <a:lumMod val="75000"/>
                    <a:lumOff val="25000"/>
                    <a:alpha val="0"/>
                  </a:schemeClr>
                </a:gs>
              </a:gsLst>
              <a:lin ang="8400000" scaled="0"/>
              <a:tileRect/>
            </a:gradFill>
            <a:ln>
              <a:noFill/>
            </a:ln>
          </p:spPr>
          <p:txBody>
            <a:bodyPr/>
            <a:lstStyle/>
            <a:p>
              <a:pPr>
                <a:defRPr/>
              </a:pPr>
              <a:endParaRPr lang="en-US" dirty="0"/>
            </a:p>
          </p:txBody>
        </p:sp>
        <p:grpSp>
          <p:nvGrpSpPr>
            <p:cNvPr id="6169" name="Group 125"/>
            <p:cNvGrpSpPr>
              <a:grpSpLocks/>
            </p:cNvGrpSpPr>
            <p:nvPr/>
          </p:nvGrpSpPr>
          <p:grpSpPr bwMode="auto">
            <a:xfrm>
              <a:off x="8480545" y="2428818"/>
              <a:ext cx="363417" cy="389612"/>
              <a:chOff x="-801338" y="3055450"/>
              <a:chExt cx="359064" cy="389612"/>
            </a:xfrm>
          </p:grpSpPr>
          <p:sp>
            <p:nvSpPr>
              <p:cNvPr id="124" name="Freeform 11"/>
              <p:cNvSpPr>
                <a:spLocks/>
              </p:cNvSpPr>
              <p:nvPr/>
            </p:nvSpPr>
            <p:spPr bwMode="auto">
              <a:xfrm rot="1722277" flipV="1">
                <a:off x="-654048" y="3055632"/>
                <a:ext cx="211774" cy="188961"/>
              </a:xfrm>
              <a:custGeom>
                <a:avLst/>
                <a:gdLst>
                  <a:gd name="T0" fmla="*/ 241 w 457"/>
                  <a:gd name="T1" fmla="*/ 0 h 456"/>
                  <a:gd name="T2" fmla="*/ 263 w 457"/>
                  <a:gd name="T3" fmla="*/ 3 h 456"/>
                  <a:gd name="T4" fmla="*/ 285 w 457"/>
                  <a:gd name="T5" fmla="*/ 8 h 456"/>
                  <a:gd name="T6" fmla="*/ 307 w 457"/>
                  <a:gd name="T7" fmla="*/ 14 h 456"/>
                  <a:gd name="T8" fmla="*/ 337 w 457"/>
                  <a:gd name="T9" fmla="*/ 27 h 456"/>
                  <a:gd name="T10" fmla="*/ 374 w 457"/>
                  <a:gd name="T11" fmla="*/ 52 h 456"/>
                  <a:gd name="T12" fmla="*/ 405 w 457"/>
                  <a:gd name="T13" fmla="*/ 83 h 456"/>
                  <a:gd name="T14" fmla="*/ 429 w 457"/>
                  <a:gd name="T15" fmla="*/ 119 h 456"/>
                  <a:gd name="T16" fmla="*/ 442 w 457"/>
                  <a:gd name="T17" fmla="*/ 149 h 456"/>
                  <a:gd name="T18" fmla="*/ 449 w 457"/>
                  <a:gd name="T19" fmla="*/ 171 h 456"/>
                  <a:gd name="T20" fmla="*/ 454 w 457"/>
                  <a:gd name="T21" fmla="*/ 194 h 456"/>
                  <a:gd name="T22" fmla="*/ 457 w 457"/>
                  <a:gd name="T23" fmla="*/ 216 h 456"/>
                  <a:gd name="T24" fmla="*/ 457 w 457"/>
                  <a:gd name="T25" fmla="*/ 240 h 456"/>
                  <a:gd name="T26" fmla="*/ 454 w 457"/>
                  <a:gd name="T27" fmla="*/ 262 h 456"/>
                  <a:gd name="T28" fmla="*/ 449 w 457"/>
                  <a:gd name="T29" fmla="*/ 285 h 456"/>
                  <a:gd name="T30" fmla="*/ 442 w 457"/>
                  <a:gd name="T31" fmla="*/ 307 h 456"/>
                  <a:gd name="T32" fmla="*/ 429 w 457"/>
                  <a:gd name="T33" fmla="*/ 336 h 456"/>
                  <a:gd name="T34" fmla="*/ 405 w 457"/>
                  <a:gd name="T35" fmla="*/ 373 h 456"/>
                  <a:gd name="T36" fmla="*/ 374 w 457"/>
                  <a:gd name="T37" fmla="*/ 404 h 456"/>
                  <a:gd name="T38" fmla="*/ 337 w 457"/>
                  <a:gd name="T39" fmla="*/ 428 h 456"/>
                  <a:gd name="T40" fmla="*/ 307 w 457"/>
                  <a:gd name="T41" fmla="*/ 443 h 456"/>
                  <a:gd name="T42" fmla="*/ 285 w 457"/>
                  <a:gd name="T43" fmla="*/ 449 h 456"/>
                  <a:gd name="T44" fmla="*/ 263 w 457"/>
                  <a:gd name="T45" fmla="*/ 454 h 456"/>
                  <a:gd name="T46" fmla="*/ 241 w 457"/>
                  <a:gd name="T47" fmla="*/ 456 h 456"/>
                  <a:gd name="T48" fmla="*/ 216 w 457"/>
                  <a:gd name="T49" fmla="*/ 456 h 456"/>
                  <a:gd name="T50" fmla="*/ 194 w 457"/>
                  <a:gd name="T51" fmla="*/ 454 h 456"/>
                  <a:gd name="T52" fmla="*/ 172 w 457"/>
                  <a:gd name="T53" fmla="*/ 449 h 456"/>
                  <a:gd name="T54" fmla="*/ 150 w 457"/>
                  <a:gd name="T55" fmla="*/ 443 h 456"/>
                  <a:gd name="T56" fmla="*/ 120 w 457"/>
                  <a:gd name="T57" fmla="*/ 428 h 456"/>
                  <a:gd name="T58" fmla="*/ 84 w 457"/>
                  <a:gd name="T59" fmla="*/ 404 h 456"/>
                  <a:gd name="T60" fmla="*/ 53 w 457"/>
                  <a:gd name="T61" fmla="*/ 373 h 456"/>
                  <a:gd name="T62" fmla="*/ 28 w 457"/>
                  <a:gd name="T63" fmla="*/ 336 h 456"/>
                  <a:gd name="T64" fmla="*/ 15 w 457"/>
                  <a:gd name="T65" fmla="*/ 307 h 456"/>
                  <a:gd name="T66" fmla="*/ 8 w 457"/>
                  <a:gd name="T67" fmla="*/ 285 h 456"/>
                  <a:gd name="T68" fmla="*/ 3 w 457"/>
                  <a:gd name="T69" fmla="*/ 262 h 456"/>
                  <a:gd name="T70" fmla="*/ 0 w 457"/>
                  <a:gd name="T71" fmla="*/ 240 h 456"/>
                  <a:gd name="T72" fmla="*/ 0 w 457"/>
                  <a:gd name="T73" fmla="*/ 216 h 456"/>
                  <a:gd name="T74" fmla="*/ 3 w 457"/>
                  <a:gd name="T75" fmla="*/ 194 h 456"/>
                  <a:gd name="T76" fmla="*/ 8 w 457"/>
                  <a:gd name="T77" fmla="*/ 171 h 456"/>
                  <a:gd name="T78" fmla="*/ 15 w 457"/>
                  <a:gd name="T79" fmla="*/ 149 h 456"/>
                  <a:gd name="T80" fmla="*/ 28 w 457"/>
                  <a:gd name="T81" fmla="*/ 119 h 456"/>
                  <a:gd name="T82" fmla="*/ 53 w 457"/>
                  <a:gd name="T83" fmla="*/ 83 h 456"/>
                  <a:gd name="T84" fmla="*/ 84 w 457"/>
                  <a:gd name="T85" fmla="*/ 52 h 456"/>
                  <a:gd name="T86" fmla="*/ 120 w 457"/>
                  <a:gd name="T87" fmla="*/ 27 h 456"/>
                  <a:gd name="T88" fmla="*/ 150 w 457"/>
                  <a:gd name="T89" fmla="*/ 14 h 456"/>
                  <a:gd name="T90" fmla="*/ 172 w 457"/>
                  <a:gd name="T91" fmla="*/ 8 h 456"/>
                  <a:gd name="T92" fmla="*/ 194 w 457"/>
                  <a:gd name="T93" fmla="*/ 3 h 456"/>
                  <a:gd name="T94" fmla="*/ 216 w 457"/>
                  <a:gd name="T9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 h="456">
                    <a:moveTo>
                      <a:pt x="229" y="0"/>
                    </a:moveTo>
                    <a:lnTo>
                      <a:pt x="241" y="0"/>
                    </a:lnTo>
                    <a:lnTo>
                      <a:pt x="252" y="1"/>
                    </a:lnTo>
                    <a:lnTo>
                      <a:pt x="263" y="3"/>
                    </a:lnTo>
                    <a:lnTo>
                      <a:pt x="274" y="4"/>
                    </a:lnTo>
                    <a:lnTo>
                      <a:pt x="285" y="8"/>
                    </a:lnTo>
                    <a:lnTo>
                      <a:pt x="296" y="10"/>
                    </a:lnTo>
                    <a:lnTo>
                      <a:pt x="307" y="14"/>
                    </a:lnTo>
                    <a:lnTo>
                      <a:pt x="317" y="18"/>
                    </a:lnTo>
                    <a:lnTo>
                      <a:pt x="337" y="27"/>
                    </a:lnTo>
                    <a:lnTo>
                      <a:pt x="356" y="39"/>
                    </a:lnTo>
                    <a:lnTo>
                      <a:pt x="374" y="52"/>
                    </a:lnTo>
                    <a:lnTo>
                      <a:pt x="390" y="66"/>
                    </a:lnTo>
                    <a:lnTo>
                      <a:pt x="405" y="83"/>
                    </a:lnTo>
                    <a:lnTo>
                      <a:pt x="418" y="101"/>
                    </a:lnTo>
                    <a:lnTo>
                      <a:pt x="429" y="119"/>
                    </a:lnTo>
                    <a:lnTo>
                      <a:pt x="439" y="139"/>
                    </a:lnTo>
                    <a:lnTo>
                      <a:pt x="442" y="149"/>
                    </a:lnTo>
                    <a:lnTo>
                      <a:pt x="447" y="160"/>
                    </a:lnTo>
                    <a:lnTo>
                      <a:pt x="449" y="171"/>
                    </a:lnTo>
                    <a:lnTo>
                      <a:pt x="452" y="182"/>
                    </a:lnTo>
                    <a:lnTo>
                      <a:pt x="454" y="194"/>
                    </a:lnTo>
                    <a:lnTo>
                      <a:pt x="456" y="205"/>
                    </a:lnTo>
                    <a:lnTo>
                      <a:pt x="457" y="216"/>
                    </a:lnTo>
                    <a:lnTo>
                      <a:pt x="457" y="228"/>
                    </a:lnTo>
                    <a:lnTo>
                      <a:pt x="457" y="240"/>
                    </a:lnTo>
                    <a:lnTo>
                      <a:pt x="456" y="251"/>
                    </a:lnTo>
                    <a:lnTo>
                      <a:pt x="454" y="262"/>
                    </a:lnTo>
                    <a:lnTo>
                      <a:pt x="452" y="274"/>
                    </a:lnTo>
                    <a:lnTo>
                      <a:pt x="449" y="285"/>
                    </a:lnTo>
                    <a:lnTo>
                      <a:pt x="447" y="295"/>
                    </a:lnTo>
                    <a:lnTo>
                      <a:pt x="442" y="307"/>
                    </a:lnTo>
                    <a:lnTo>
                      <a:pt x="439" y="316"/>
                    </a:lnTo>
                    <a:lnTo>
                      <a:pt x="429" y="336"/>
                    </a:lnTo>
                    <a:lnTo>
                      <a:pt x="418" y="355"/>
                    </a:lnTo>
                    <a:lnTo>
                      <a:pt x="405" y="373"/>
                    </a:lnTo>
                    <a:lnTo>
                      <a:pt x="390" y="390"/>
                    </a:lnTo>
                    <a:lnTo>
                      <a:pt x="374" y="404"/>
                    </a:lnTo>
                    <a:lnTo>
                      <a:pt x="356" y="417"/>
                    </a:lnTo>
                    <a:lnTo>
                      <a:pt x="337" y="428"/>
                    </a:lnTo>
                    <a:lnTo>
                      <a:pt x="317" y="438"/>
                    </a:lnTo>
                    <a:lnTo>
                      <a:pt x="307" y="443"/>
                    </a:lnTo>
                    <a:lnTo>
                      <a:pt x="296" y="446"/>
                    </a:lnTo>
                    <a:lnTo>
                      <a:pt x="285" y="449"/>
                    </a:lnTo>
                    <a:lnTo>
                      <a:pt x="274" y="452"/>
                    </a:lnTo>
                    <a:lnTo>
                      <a:pt x="263" y="454"/>
                    </a:lnTo>
                    <a:lnTo>
                      <a:pt x="252" y="455"/>
                    </a:lnTo>
                    <a:lnTo>
                      <a:pt x="241" y="456"/>
                    </a:lnTo>
                    <a:lnTo>
                      <a:pt x="229" y="456"/>
                    </a:lnTo>
                    <a:lnTo>
                      <a:pt x="216" y="456"/>
                    </a:lnTo>
                    <a:lnTo>
                      <a:pt x="205" y="455"/>
                    </a:lnTo>
                    <a:lnTo>
                      <a:pt x="194" y="454"/>
                    </a:lnTo>
                    <a:lnTo>
                      <a:pt x="182" y="452"/>
                    </a:lnTo>
                    <a:lnTo>
                      <a:pt x="172" y="449"/>
                    </a:lnTo>
                    <a:lnTo>
                      <a:pt x="161" y="446"/>
                    </a:lnTo>
                    <a:lnTo>
                      <a:pt x="150" y="443"/>
                    </a:lnTo>
                    <a:lnTo>
                      <a:pt x="140" y="438"/>
                    </a:lnTo>
                    <a:lnTo>
                      <a:pt x="120" y="428"/>
                    </a:lnTo>
                    <a:lnTo>
                      <a:pt x="101" y="417"/>
                    </a:lnTo>
                    <a:lnTo>
                      <a:pt x="84" y="404"/>
                    </a:lnTo>
                    <a:lnTo>
                      <a:pt x="67" y="390"/>
                    </a:lnTo>
                    <a:lnTo>
                      <a:pt x="53" y="373"/>
                    </a:lnTo>
                    <a:lnTo>
                      <a:pt x="39" y="355"/>
                    </a:lnTo>
                    <a:lnTo>
                      <a:pt x="28" y="336"/>
                    </a:lnTo>
                    <a:lnTo>
                      <a:pt x="18" y="316"/>
                    </a:lnTo>
                    <a:lnTo>
                      <a:pt x="15" y="307"/>
                    </a:lnTo>
                    <a:lnTo>
                      <a:pt x="10" y="295"/>
                    </a:lnTo>
                    <a:lnTo>
                      <a:pt x="8" y="285"/>
                    </a:lnTo>
                    <a:lnTo>
                      <a:pt x="5" y="274"/>
                    </a:lnTo>
                    <a:lnTo>
                      <a:pt x="3" y="262"/>
                    </a:lnTo>
                    <a:lnTo>
                      <a:pt x="2" y="251"/>
                    </a:lnTo>
                    <a:lnTo>
                      <a:pt x="0" y="240"/>
                    </a:lnTo>
                    <a:lnTo>
                      <a:pt x="0" y="228"/>
                    </a:lnTo>
                    <a:lnTo>
                      <a:pt x="0" y="216"/>
                    </a:lnTo>
                    <a:lnTo>
                      <a:pt x="2" y="205"/>
                    </a:lnTo>
                    <a:lnTo>
                      <a:pt x="3" y="194"/>
                    </a:lnTo>
                    <a:lnTo>
                      <a:pt x="5" y="182"/>
                    </a:lnTo>
                    <a:lnTo>
                      <a:pt x="8" y="171"/>
                    </a:lnTo>
                    <a:lnTo>
                      <a:pt x="10" y="160"/>
                    </a:lnTo>
                    <a:lnTo>
                      <a:pt x="15" y="149"/>
                    </a:lnTo>
                    <a:lnTo>
                      <a:pt x="18" y="139"/>
                    </a:lnTo>
                    <a:lnTo>
                      <a:pt x="28" y="119"/>
                    </a:lnTo>
                    <a:lnTo>
                      <a:pt x="39" y="101"/>
                    </a:lnTo>
                    <a:lnTo>
                      <a:pt x="53" y="83"/>
                    </a:lnTo>
                    <a:lnTo>
                      <a:pt x="67" y="66"/>
                    </a:lnTo>
                    <a:lnTo>
                      <a:pt x="84" y="52"/>
                    </a:lnTo>
                    <a:lnTo>
                      <a:pt x="101" y="39"/>
                    </a:lnTo>
                    <a:lnTo>
                      <a:pt x="120" y="27"/>
                    </a:lnTo>
                    <a:lnTo>
                      <a:pt x="140" y="18"/>
                    </a:lnTo>
                    <a:lnTo>
                      <a:pt x="150" y="14"/>
                    </a:lnTo>
                    <a:lnTo>
                      <a:pt x="161" y="10"/>
                    </a:lnTo>
                    <a:lnTo>
                      <a:pt x="172" y="8"/>
                    </a:lnTo>
                    <a:lnTo>
                      <a:pt x="182" y="4"/>
                    </a:lnTo>
                    <a:lnTo>
                      <a:pt x="194" y="3"/>
                    </a:lnTo>
                    <a:lnTo>
                      <a:pt x="205" y="1"/>
                    </a:lnTo>
                    <a:lnTo>
                      <a:pt x="216" y="0"/>
                    </a:lnTo>
                    <a:lnTo>
                      <a:pt x="229"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txBody>
              <a:bodyPr/>
              <a:lstStyle/>
              <a:p>
                <a:pPr>
                  <a:defRPr/>
                </a:pPr>
                <a:endParaRPr lang="en-US" dirty="0"/>
              </a:p>
            </p:txBody>
          </p:sp>
          <p:sp>
            <p:nvSpPr>
              <p:cNvPr id="96" name="Rectangle 37"/>
              <p:cNvSpPr>
                <a:spLocks noChangeArrowheads="1"/>
              </p:cNvSpPr>
              <p:nvPr/>
            </p:nvSpPr>
            <p:spPr bwMode="auto">
              <a:xfrm rot="1722277" flipV="1">
                <a:off x="-738757" y="3149319"/>
                <a:ext cx="216480" cy="295351"/>
              </a:xfrm>
              <a:prstGeom prst="rect">
                <a:avLst/>
              </a:prstGeom>
              <a:gradFill>
                <a:gsLst>
                  <a:gs pos="0">
                    <a:schemeClr val="tx1">
                      <a:lumMod val="80000"/>
                      <a:lumOff val="20000"/>
                    </a:schemeClr>
                  </a:gs>
                  <a:gs pos="39000">
                    <a:schemeClr val="bg1">
                      <a:lumMod val="71000"/>
                    </a:schemeClr>
                  </a:gs>
                  <a:gs pos="76000">
                    <a:schemeClr val="bg1">
                      <a:lumMod val="11000"/>
                      <a:lumOff val="89000"/>
                    </a:schemeClr>
                  </a:gs>
                  <a:gs pos="100000">
                    <a:schemeClr val="bg1">
                      <a:lumMod val="65000"/>
                    </a:schemeClr>
                  </a:gs>
                  <a:gs pos="69000">
                    <a:schemeClr val="bg1">
                      <a:lumMod val="0"/>
                      <a:lumOff val="100000"/>
                    </a:schemeClr>
                  </a:gs>
                  <a:gs pos="63000">
                    <a:schemeClr val="bg1">
                      <a:lumMod val="64000"/>
                      <a:lumOff val="36000"/>
                    </a:schemeClr>
                  </a:gs>
                </a:gsLst>
                <a:lin ang="10800000" scaled="1"/>
              </a:gradFill>
              <a:ln>
                <a:noFill/>
              </a:ln>
            </p:spPr>
            <p:txBody>
              <a:bodyPr/>
              <a:lstStyle/>
              <a:p>
                <a:pPr>
                  <a:defRPr/>
                </a:pPr>
                <a:endParaRPr lang="en-US" dirty="0"/>
              </a:p>
            </p:txBody>
          </p:sp>
          <p:sp>
            <p:nvSpPr>
              <p:cNvPr id="6172" name="Rectangle 46"/>
              <p:cNvSpPr>
                <a:spLocks noChangeArrowheads="1"/>
              </p:cNvSpPr>
              <p:nvPr/>
            </p:nvSpPr>
            <p:spPr bwMode="auto">
              <a:xfrm rot="1722277" flipV="1">
                <a:off x="-801338" y="3400092"/>
                <a:ext cx="216449" cy="34968"/>
              </a:xfrm>
              <a:prstGeom prst="rect">
                <a:avLst/>
              </a:prstGeom>
              <a:gradFill rotWithShape="1">
                <a:gsLst>
                  <a:gs pos="0">
                    <a:srgbClr val="7F5C41"/>
                  </a:gs>
                  <a:gs pos="50000">
                    <a:srgbClr val="BB977A"/>
                  </a:gs>
                  <a:gs pos="100000">
                    <a:srgbClr val="503A2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6" name="Rectangle 45"/>
              <p:cNvSpPr>
                <a:spLocks noChangeArrowheads="1"/>
              </p:cNvSpPr>
              <p:nvPr/>
            </p:nvSpPr>
            <p:spPr bwMode="auto">
              <a:xfrm rot="1722277" flipV="1">
                <a:off x="-718365" y="3258884"/>
                <a:ext cx="216480" cy="12703"/>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17" name="Rectangle 45"/>
              <p:cNvSpPr>
                <a:spLocks noChangeArrowheads="1"/>
              </p:cNvSpPr>
              <p:nvPr/>
            </p:nvSpPr>
            <p:spPr bwMode="auto">
              <a:xfrm rot="1722277" flipV="1">
                <a:off x="-696403" y="3214423"/>
                <a:ext cx="216480" cy="11116"/>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18" name="Rectangle 45"/>
              <p:cNvSpPr>
                <a:spLocks noChangeArrowheads="1"/>
              </p:cNvSpPr>
              <p:nvPr/>
            </p:nvSpPr>
            <p:spPr bwMode="auto">
              <a:xfrm rot="1722277" flipV="1">
                <a:off x="-707383" y="3233478"/>
                <a:ext cx="216480" cy="12703"/>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19" name="Rectangle 45"/>
              <p:cNvSpPr>
                <a:spLocks noChangeArrowheads="1"/>
              </p:cNvSpPr>
              <p:nvPr/>
            </p:nvSpPr>
            <p:spPr bwMode="auto">
              <a:xfrm rot="1722277" flipV="1">
                <a:off x="-735620" y="3285879"/>
                <a:ext cx="216480" cy="11115"/>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20" name="Rectangle 45"/>
              <p:cNvSpPr>
                <a:spLocks noChangeArrowheads="1"/>
              </p:cNvSpPr>
              <p:nvPr/>
            </p:nvSpPr>
            <p:spPr bwMode="auto">
              <a:xfrm rot="1722277" flipV="1">
                <a:off x="-748169" y="3311286"/>
                <a:ext cx="218048" cy="11115"/>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21" name="Rectangle 45"/>
              <p:cNvSpPr>
                <a:spLocks noChangeArrowheads="1"/>
              </p:cNvSpPr>
              <p:nvPr/>
            </p:nvSpPr>
            <p:spPr bwMode="auto">
              <a:xfrm rot="1722277" flipV="1">
                <a:off x="-759151" y="3335104"/>
                <a:ext cx="216480" cy="11116"/>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22" name="Rectangle 45"/>
              <p:cNvSpPr>
                <a:spLocks noChangeArrowheads="1"/>
              </p:cNvSpPr>
              <p:nvPr/>
            </p:nvSpPr>
            <p:spPr bwMode="auto">
              <a:xfrm rot="1722277" flipV="1">
                <a:off x="-774838" y="3362099"/>
                <a:ext cx="216480" cy="11115"/>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6180" name="Rectangle 46"/>
              <p:cNvSpPr>
                <a:spLocks noChangeArrowheads="1"/>
              </p:cNvSpPr>
              <p:nvPr/>
            </p:nvSpPr>
            <p:spPr bwMode="auto">
              <a:xfrm rot="1722277" flipV="1">
                <a:off x="-673129" y="3164721"/>
                <a:ext cx="216449" cy="34968"/>
              </a:xfrm>
              <a:prstGeom prst="rect">
                <a:avLst/>
              </a:prstGeom>
              <a:gradFill rotWithShape="1">
                <a:gsLst>
                  <a:gs pos="0">
                    <a:srgbClr val="7F5C41"/>
                  </a:gs>
                  <a:gs pos="50000">
                    <a:srgbClr val="BB977A"/>
                  </a:gs>
                  <a:gs pos="100000">
                    <a:srgbClr val="503A2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5" name="Oval 124"/>
              <p:cNvSpPr/>
              <p:nvPr/>
            </p:nvSpPr>
            <p:spPr>
              <a:xfrm rot="369189">
                <a:off x="-603849" y="3055632"/>
                <a:ext cx="108240" cy="50813"/>
              </a:xfrm>
              <a:prstGeom prst="ellipse">
                <a:avLst/>
              </a:prstGeom>
              <a:gradFill flip="none" rotWithShape="1">
                <a:gsLst>
                  <a:gs pos="0">
                    <a:schemeClr val="bg1">
                      <a:alpha val="86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d-ID"/>
              </a:p>
            </p:txBody>
          </p:sp>
        </p:grpSp>
      </p:grpSp>
      <p:grpSp>
        <p:nvGrpSpPr>
          <p:cNvPr id="87" name="Group 84"/>
          <p:cNvGrpSpPr>
            <a:grpSpLocks/>
          </p:cNvGrpSpPr>
          <p:nvPr/>
        </p:nvGrpSpPr>
        <p:grpSpPr bwMode="auto">
          <a:xfrm>
            <a:off x="8929344" y="3200400"/>
            <a:ext cx="512762" cy="552450"/>
            <a:chOff x="7097310" y="2162207"/>
            <a:chExt cx="512703" cy="553433"/>
          </a:xfrm>
        </p:grpSpPr>
        <p:sp>
          <p:nvSpPr>
            <p:cNvPr id="88" name="Rectangle 87"/>
            <p:cNvSpPr/>
            <p:nvPr/>
          </p:nvSpPr>
          <p:spPr>
            <a:xfrm>
              <a:off x="7097310" y="2286252"/>
              <a:ext cx="446036" cy="429388"/>
            </a:xfrm>
            <a:prstGeom prst="rect">
              <a:avLst/>
            </a:prstGeom>
            <a:noFill/>
            <a:ln w="19050">
              <a:solidFill>
                <a:srgbClr val="7F5C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Freeform 150"/>
            <p:cNvSpPr>
              <a:spLocks/>
            </p:cNvSpPr>
            <p:nvPr/>
          </p:nvSpPr>
          <p:spPr bwMode="auto">
            <a:xfrm>
              <a:off x="7256001" y="2162207"/>
              <a:ext cx="354012" cy="463550"/>
            </a:xfrm>
            <a:custGeom>
              <a:avLst/>
              <a:gdLst>
                <a:gd name="T0" fmla="*/ 0 w 216"/>
                <a:gd name="T1" fmla="*/ 2147483647 h 282"/>
                <a:gd name="T2" fmla="*/ 0 w 216"/>
                <a:gd name="T3" fmla="*/ 2147483647 h 282"/>
                <a:gd name="T4" fmla="*/ 0 w 216"/>
                <a:gd name="T5" fmla="*/ 2147483647 h 282"/>
                <a:gd name="T6" fmla="*/ 2147483647 w 216"/>
                <a:gd name="T7" fmla="*/ 2147483647 h 282"/>
                <a:gd name="T8" fmla="*/ 2147483647 w 216"/>
                <a:gd name="T9" fmla="*/ 2147483647 h 282"/>
                <a:gd name="T10" fmla="*/ 2147483647 w 216"/>
                <a:gd name="T11" fmla="*/ 2147483647 h 282"/>
                <a:gd name="T12" fmla="*/ 2147483647 w 216"/>
                <a:gd name="T13" fmla="*/ 2147483647 h 282"/>
                <a:gd name="T14" fmla="*/ 2147483647 w 216"/>
                <a:gd name="T15" fmla="*/ 2147483647 h 282"/>
                <a:gd name="T16" fmla="*/ 2147483647 w 216"/>
                <a:gd name="T17" fmla="*/ 2147483647 h 282"/>
                <a:gd name="T18" fmla="*/ 2147483647 w 216"/>
                <a:gd name="T19" fmla="*/ 2147483647 h 282"/>
                <a:gd name="T20" fmla="*/ 2147483647 w 216"/>
                <a:gd name="T21" fmla="*/ 2147483647 h 282"/>
                <a:gd name="T22" fmla="*/ 2147483647 w 216"/>
                <a:gd name="T23" fmla="*/ 2147483647 h 282"/>
                <a:gd name="T24" fmla="*/ 2147483647 w 216"/>
                <a:gd name="T25" fmla="*/ 2147483647 h 282"/>
                <a:gd name="T26" fmla="*/ 2147483647 w 216"/>
                <a:gd name="T27" fmla="*/ 2147483647 h 282"/>
                <a:gd name="T28" fmla="*/ 2147483647 w 216"/>
                <a:gd name="T29" fmla="*/ 2147483647 h 282"/>
                <a:gd name="T30" fmla="*/ 2147483647 w 216"/>
                <a:gd name="T31" fmla="*/ 2147483647 h 282"/>
                <a:gd name="T32" fmla="*/ 2147483647 w 216"/>
                <a:gd name="T33" fmla="*/ 2147483647 h 282"/>
                <a:gd name="T34" fmla="*/ 2147483647 w 216"/>
                <a:gd name="T35" fmla="*/ 2147483647 h 282"/>
                <a:gd name="T36" fmla="*/ 2147483647 w 216"/>
                <a:gd name="T37" fmla="*/ 2147483647 h 282"/>
                <a:gd name="T38" fmla="*/ 2147483647 w 216"/>
                <a:gd name="T39" fmla="*/ 2147483647 h 282"/>
                <a:gd name="T40" fmla="*/ 2147483647 w 216"/>
                <a:gd name="T41" fmla="*/ 2147483647 h 282"/>
                <a:gd name="T42" fmla="*/ 2147483647 w 216"/>
                <a:gd name="T43" fmla="*/ 2147483647 h 282"/>
                <a:gd name="T44" fmla="*/ 2147483647 w 216"/>
                <a:gd name="T45" fmla="*/ 2147483647 h 282"/>
                <a:gd name="T46" fmla="*/ 2147483647 w 216"/>
                <a:gd name="T47" fmla="*/ 2147483647 h 282"/>
                <a:gd name="T48" fmla="*/ 2147483647 w 216"/>
                <a:gd name="T49" fmla="*/ 2147483647 h 282"/>
                <a:gd name="T50" fmla="*/ 2147483647 w 216"/>
                <a:gd name="T51" fmla="*/ 2147483647 h 282"/>
                <a:gd name="T52" fmla="*/ 2147483647 w 216"/>
                <a:gd name="T53" fmla="*/ 2147483647 h 282"/>
                <a:gd name="T54" fmla="*/ 2147483647 w 216"/>
                <a:gd name="T55" fmla="*/ 2147483647 h 282"/>
                <a:gd name="T56" fmla="*/ 2147483647 w 216"/>
                <a:gd name="T57" fmla="*/ 2147483647 h 282"/>
                <a:gd name="T58" fmla="*/ 2147483647 w 216"/>
                <a:gd name="T59" fmla="*/ 2147483647 h 282"/>
                <a:gd name="T60" fmla="*/ 2147483647 w 216"/>
                <a:gd name="T61" fmla="*/ 2147483647 h 282"/>
                <a:gd name="T62" fmla="*/ 2147483647 w 216"/>
                <a:gd name="T63" fmla="*/ 2147483647 h 282"/>
                <a:gd name="T64" fmla="*/ 2147483647 w 216"/>
                <a:gd name="T65" fmla="*/ 0 h 282"/>
                <a:gd name="T66" fmla="*/ 2147483647 w 216"/>
                <a:gd name="T67" fmla="*/ 2147483647 h 282"/>
                <a:gd name="T68" fmla="*/ 2147483647 w 216"/>
                <a:gd name="T69" fmla="*/ 2147483647 h 282"/>
                <a:gd name="T70" fmla="*/ 2147483647 w 216"/>
                <a:gd name="T71" fmla="*/ 2147483647 h 282"/>
                <a:gd name="T72" fmla="*/ 2147483647 w 216"/>
                <a:gd name="T73" fmla="*/ 2147483647 h 282"/>
                <a:gd name="T74" fmla="*/ 2147483647 w 216"/>
                <a:gd name="T75" fmla="*/ 2147483647 h 282"/>
                <a:gd name="T76" fmla="*/ 2147483647 w 216"/>
                <a:gd name="T77" fmla="*/ 2147483647 h 282"/>
                <a:gd name="T78" fmla="*/ 2147483647 w 216"/>
                <a:gd name="T79" fmla="*/ 2147483647 h 282"/>
                <a:gd name="T80" fmla="*/ 2147483647 w 216"/>
                <a:gd name="T81" fmla="*/ 2147483647 h 282"/>
                <a:gd name="T82" fmla="*/ 2147483647 w 216"/>
                <a:gd name="T83" fmla="*/ 2147483647 h 282"/>
                <a:gd name="T84" fmla="*/ 2147483647 w 216"/>
                <a:gd name="T85" fmla="*/ 2147483647 h 282"/>
                <a:gd name="T86" fmla="*/ 2147483647 w 216"/>
                <a:gd name="T87" fmla="*/ 2147483647 h 282"/>
                <a:gd name="T88" fmla="*/ 2147483647 w 216"/>
                <a:gd name="T89" fmla="*/ 2147483647 h 282"/>
                <a:gd name="T90" fmla="*/ 2147483647 w 216"/>
                <a:gd name="T91" fmla="*/ 2147483647 h 282"/>
                <a:gd name="T92" fmla="*/ 2147483647 w 216"/>
                <a:gd name="T93" fmla="*/ 2147483647 h 282"/>
                <a:gd name="T94" fmla="*/ 2147483647 w 216"/>
                <a:gd name="T95" fmla="*/ 2147483647 h 282"/>
                <a:gd name="T96" fmla="*/ 2147483647 w 216"/>
                <a:gd name="T97" fmla="*/ 2147483647 h 282"/>
                <a:gd name="T98" fmla="*/ 2147483647 w 216"/>
                <a:gd name="T99" fmla="*/ 2147483647 h 282"/>
                <a:gd name="T100" fmla="*/ 2147483647 w 216"/>
                <a:gd name="T101" fmla="*/ 2147483647 h 282"/>
                <a:gd name="T102" fmla="*/ 2147483647 w 216"/>
                <a:gd name="T103" fmla="*/ 2147483647 h 282"/>
                <a:gd name="T104" fmla="*/ 2147483647 w 216"/>
                <a:gd name="T105" fmla="*/ 2147483647 h 282"/>
                <a:gd name="T106" fmla="*/ 2147483647 w 216"/>
                <a:gd name="T107" fmla="*/ 2147483647 h 282"/>
                <a:gd name="T108" fmla="*/ 2147483647 w 216"/>
                <a:gd name="T109" fmla="*/ 2147483647 h 282"/>
                <a:gd name="T110" fmla="*/ 2147483647 w 216"/>
                <a:gd name="T111" fmla="*/ 2147483647 h 282"/>
                <a:gd name="T112" fmla="*/ 2147483647 w 216"/>
                <a:gd name="T113" fmla="*/ 2147483647 h 282"/>
                <a:gd name="T114" fmla="*/ 2147483647 w 216"/>
                <a:gd name="T115" fmla="*/ 2147483647 h 282"/>
                <a:gd name="T116" fmla="*/ 0 w 216"/>
                <a:gd name="T117" fmla="*/ 2147483647 h 282"/>
                <a:gd name="T118" fmla="*/ 0 w 216"/>
                <a:gd name="T119" fmla="*/ 2147483647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E375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94" name="Group 84"/>
          <p:cNvGrpSpPr>
            <a:grpSpLocks/>
          </p:cNvGrpSpPr>
          <p:nvPr/>
        </p:nvGrpSpPr>
        <p:grpSpPr bwMode="auto">
          <a:xfrm>
            <a:off x="8929344" y="4114800"/>
            <a:ext cx="512762" cy="552450"/>
            <a:chOff x="7097310" y="2162207"/>
            <a:chExt cx="512703" cy="553433"/>
          </a:xfrm>
        </p:grpSpPr>
        <p:sp>
          <p:nvSpPr>
            <p:cNvPr id="95" name="Rectangle 94"/>
            <p:cNvSpPr/>
            <p:nvPr/>
          </p:nvSpPr>
          <p:spPr>
            <a:xfrm>
              <a:off x="7097310" y="2286252"/>
              <a:ext cx="446036" cy="429388"/>
            </a:xfrm>
            <a:prstGeom prst="rect">
              <a:avLst/>
            </a:prstGeom>
            <a:noFill/>
            <a:ln w="19050">
              <a:solidFill>
                <a:srgbClr val="7F5C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Freeform 150"/>
            <p:cNvSpPr>
              <a:spLocks/>
            </p:cNvSpPr>
            <p:nvPr/>
          </p:nvSpPr>
          <p:spPr bwMode="auto">
            <a:xfrm>
              <a:off x="7256001" y="2162207"/>
              <a:ext cx="354012" cy="463550"/>
            </a:xfrm>
            <a:custGeom>
              <a:avLst/>
              <a:gdLst>
                <a:gd name="T0" fmla="*/ 0 w 216"/>
                <a:gd name="T1" fmla="*/ 2147483647 h 282"/>
                <a:gd name="T2" fmla="*/ 0 w 216"/>
                <a:gd name="T3" fmla="*/ 2147483647 h 282"/>
                <a:gd name="T4" fmla="*/ 0 w 216"/>
                <a:gd name="T5" fmla="*/ 2147483647 h 282"/>
                <a:gd name="T6" fmla="*/ 2147483647 w 216"/>
                <a:gd name="T7" fmla="*/ 2147483647 h 282"/>
                <a:gd name="T8" fmla="*/ 2147483647 w 216"/>
                <a:gd name="T9" fmla="*/ 2147483647 h 282"/>
                <a:gd name="T10" fmla="*/ 2147483647 w 216"/>
                <a:gd name="T11" fmla="*/ 2147483647 h 282"/>
                <a:gd name="T12" fmla="*/ 2147483647 w 216"/>
                <a:gd name="T13" fmla="*/ 2147483647 h 282"/>
                <a:gd name="T14" fmla="*/ 2147483647 w 216"/>
                <a:gd name="T15" fmla="*/ 2147483647 h 282"/>
                <a:gd name="T16" fmla="*/ 2147483647 w 216"/>
                <a:gd name="T17" fmla="*/ 2147483647 h 282"/>
                <a:gd name="T18" fmla="*/ 2147483647 w 216"/>
                <a:gd name="T19" fmla="*/ 2147483647 h 282"/>
                <a:gd name="T20" fmla="*/ 2147483647 w 216"/>
                <a:gd name="T21" fmla="*/ 2147483647 h 282"/>
                <a:gd name="T22" fmla="*/ 2147483647 w 216"/>
                <a:gd name="T23" fmla="*/ 2147483647 h 282"/>
                <a:gd name="T24" fmla="*/ 2147483647 w 216"/>
                <a:gd name="T25" fmla="*/ 2147483647 h 282"/>
                <a:gd name="T26" fmla="*/ 2147483647 w 216"/>
                <a:gd name="T27" fmla="*/ 2147483647 h 282"/>
                <a:gd name="T28" fmla="*/ 2147483647 w 216"/>
                <a:gd name="T29" fmla="*/ 2147483647 h 282"/>
                <a:gd name="T30" fmla="*/ 2147483647 w 216"/>
                <a:gd name="T31" fmla="*/ 2147483647 h 282"/>
                <a:gd name="T32" fmla="*/ 2147483647 w 216"/>
                <a:gd name="T33" fmla="*/ 2147483647 h 282"/>
                <a:gd name="T34" fmla="*/ 2147483647 w 216"/>
                <a:gd name="T35" fmla="*/ 2147483647 h 282"/>
                <a:gd name="T36" fmla="*/ 2147483647 w 216"/>
                <a:gd name="T37" fmla="*/ 2147483647 h 282"/>
                <a:gd name="T38" fmla="*/ 2147483647 w 216"/>
                <a:gd name="T39" fmla="*/ 2147483647 h 282"/>
                <a:gd name="T40" fmla="*/ 2147483647 w 216"/>
                <a:gd name="T41" fmla="*/ 2147483647 h 282"/>
                <a:gd name="T42" fmla="*/ 2147483647 w 216"/>
                <a:gd name="T43" fmla="*/ 2147483647 h 282"/>
                <a:gd name="T44" fmla="*/ 2147483647 w 216"/>
                <a:gd name="T45" fmla="*/ 2147483647 h 282"/>
                <a:gd name="T46" fmla="*/ 2147483647 w 216"/>
                <a:gd name="T47" fmla="*/ 2147483647 h 282"/>
                <a:gd name="T48" fmla="*/ 2147483647 w 216"/>
                <a:gd name="T49" fmla="*/ 2147483647 h 282"/>
                <a:gd name="T50" fmla="*/ 2147483647 w 216"/>
                <a:gd name="T51" fmla="*/ 2147483647 h 282"/>
                <a:gd name="T52" fmla="*/ 2147483647 w 216"/>
                <a:gd name="T53" fmla="*/ 2147483647 h 282"/>
                <a:gd name="T54" fmla="*/ 2147483647 w 216"/>
                <a:gd name="T55" fmla="*/ 2147483647 h 282"/>
                <a:gd name="T56" fmla="*/ 2147483647 w 216"/>
                <a:gd name="T57" fmla="*/ 2147483647 h 282"/>
                <a:gd name="T58" fmla="*/ 2147483647 w 216"/>
                <a:gd name="T59" fmla="*/ 2147483647 h 282"/>
                <a:gd name="T60" fmla="*/ 2147483647 w 216"/>
                <a:gd name="T61" fmla="*/ 2147483647 h 282"/>
                <a:gd name="T62" fmla="*/ 2147483647 w 216"/>
                <a:gd name="T63" fmla="*/ 2147483647 h 282"/>
                <a:gd name="T64" fmla="*/ 2147483647 w 216"/>
                <a:gd name="T65" fmla="*/ 0 h 282"/>
                <a:gd name="T66" fmla="*/ 2147483647 w 216"/>
                <a:gd name="T67" fmla="*/ 2147483647 h 282"/>
                <a:gd name="T68" fmla="*/ 2147483647 w 216"/>
                <a:gd name="T69" fmla="*/ 2147483647 h 282"/>
                <a:gd name="T70" fmla="*/ 2147483647 w 216"/>
                <a:gd name="T71" fmla="*/ 2147483647 h 282"/>
                <a:gd name="T72" fmla="*/ 2147483647 w 216"/>
                <a:gd name="T73" fmla="*/ 2147483647 h 282"/>
                <a:gd name="T74" fmla="*/ 2147483647 w 216"/>
                <a:gd name="T75" fmla="*/ 2147483647 h 282"/>
                <a:gd name="T76" fmla="*/ 2147483647 w 216"/>
                <a:gd name="T77" fmla="*/ 2147483647 h 282"/>
                <a:gd name="T78" fmla="*/ 2147483647 w 216"/>
                <a:gd name="T79" fmla="*/ 2147483647 h 282"/>
                <a:gd name="T80" fmla="*/ 2147483647 w 216"/>
                <a:gd name="T81" fmla="*/ 2147483647 h 282"/>
                <a:gd name="T82" fmla="*/ 2147483647 w 216"/>
                <a:gd name="T83" fmla="*/ 2147483647 h 282"/>
                <a:gd name="T84" fmla="*/ 2147483647 w 216"/>
                <a:gd name="T85" fmla="*/ 2147483647 h 282"/>
                <a:gd name="T86" fmla="*/ 2147483647 w 216"/>
                <a:gd name="T87" fmla="*/ 2147483647 h 282"/>
                <a:gd name="T88" fmla="*/ 2147483647 w 216"/>
                <a:gd name="T89" fmla="*/ 2147483647 h 282"/>
                <a:gd name="T90" fmla="*/ 2147483647 w 216"/>
                <a:gd name="T91" fmla="*/ 2147483647 h 282"/>
                <a:gd name="T92" fmla="*/ 2147483647 w 216"/>
                <a:gd name="T93" fmla="*/ 2147483647 h 282"/>
                <a:gd name="T94" fmla="*/ 2147483647 w 216"/>
                <a:gd name="T95" fmla="*/ 2147483647 h 282"/>
                <a:gd name="T96" fmla="*/ 2147483647 w 216"/>
                <a:gd name="T97" fmla="*/ 2147483647 h 282"/>
                <a:gd name="T98" fmla="*/ 2147483647 w 216"/>
                <a:gd name="T99" fmla="*/ 2147483647 h 282"/>
                <a:gd name="T100" fmla="*/ 2147483647 w 216"/>
                <a:gd name="T101" fmla="*/ 2147483647 h 282"/>
                <a:gd name="T102" fmla="*/ 2147483647 w 216"/>
                <a:gd name="T103" fmla="*/ 2147483647 h 282"/>
                <a:gd name="T104" fmla="*/ 2147483647 w 216"/>
                <a:gd name="T105" fmla="*/ 2147483647 h 282"/>
                <a:gd name="T106" fmla="*/ 2147483647 w 216"/>
                <a:gd name="T107" fmla="*/ 2147483647 h 282"/>
                <a:gd name="T108" fmla="*/ 2147483647 w 216"/>
                <a:gd name="T109" fmla="*/ 2147483647 h 282"/>
                <a:gd name="T110" fmla="*/ 2147483647 w 216"/>
                <a:gd name="T111" fmla="*/ 2147483647 h 282"/>
                <a:gd name="T112" fmla="*/ 2147483647 w 216"/>
                <a:gd name="T113" fmla="*/ 2147483647 h 282"/>
                <a:gd name="T114" fmla="*/ 2147483647 w 216"/>
                <a:gd name="T115" fmla="*/ 2147483647 h 282"/>
                <a:gd name="T116" fmla="*/ 0 w 216"/>
                <a:gd name="T117" fmla="*/ 2147483647 h 282"/>
                <a:gd name="T118" fmla="*/ 0 w 216"/>
                <a:gd name="T119" fmla="*/ 2147483647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E375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 name="TextBox 1"/>
          <p:cNvSpPr txBox="1"/>
          <p:nvPr/>
        </p:nvSpPr>
        <p:spPr>
          <a:xfrm>
            <a:off x="4909185" y="821679"/>
            <a:ext cx="2262158" cy="461665"/>
          </a:xfrm>
          <a:prstGeom prst="rect">
            <a:avLst/>
          </a:prstGeom>
          <a:noFill/>
        </p:spPr>
        <p:txBody>
          <a:bodyPr wrap="none" rtlCol="0">
            <a:spAutoFit/>
          </a:bodyPr>
          <a:lstStyle/>
          <a:p>
            <a:pPr algn="ctr"/>
            <a:r>
              <a:rPr lang="mn-MN" sz="2400" b="1" dirty="0">
                <a:solidFill>
                  <a:srgbClr val="E37507"/>
                </a:solidFill>
                <a:latin typeface="+mj-lt"/>
              </a:rPr>
              <a:t>ЯЛЫН БОДЛОГО</a:t>
            </a:r>
            <a:endParaRPr lang="en-US" sz="2400" b="1" dirty="0">
              <a:solidFill>
                <a:srgbClr val="E37507"/>
              </a:solidFill>
              <a:latin typeface="+mj-lt"/>
            </a:endParaRPr>
          </a:p>
        </p:txBody>
      </p:sp>
    </p:spTree>
    <p:extLst>
      <p:ext uri="{BB962C8B-B14F-4D97-AF65-F5344CB8AC3E}">
        <p14:creationId xmlns:p14="http://schemas.microsoft.com/office/powerpoint/2010/main" val="3490876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lded Corner 19"/>
          <p:cNvSpPr/>
          <p:nvPr/>
        </p:nvSpPr>
        <p:spPr>
          <a:xfrm>
            <a:off x="445227" y="909652"/>
            <a:ext cx="10204704" cy="5861778"/>
          </a:xfrm>
          <a:prstGeom prst="foldedCorner">
            <a:avLst>
              <a:gd name="adj" fmla="val 8906"/>
            </a:avLst>
          </a:prstGeom>
          <a:solidFill>
            <a:srgbClr val="EEE5DE"/>
          </a:solidFill>
          <a:ln w="9525">
            <a:solidFill>
              <a:srgbClr val="EEE5DE"/>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en-US" dirty="0">
              <a:solidFill>
                <a:srgbClr val="FFFFFF"/>
              </a:solidFill>
              <a:latin typeface="Calibri" pitchFamily="-65" charset="0"/>
              <a:ea typeface="ＭＳ Ｐゴシック" pitchFamily="-65" charset="-128"/>
            </a:endParaRPr>
          </a:p>
        </p:txBody>
      </p:sp>
      <p:grpSp>
        <p:nvGrpSpPr>
          <p:cNvPr id="6147" name="Group 20"/>
          <p:cNvGrpSpPr>
            <a:grpSpLocks/>
          </p:cNvGrpSpPr>
          <p:nvPr/>
        </p:nvGrpSpPr>
        <p:grpSpPr bwMode="auto">
          <a:xfrm>
            <a:off x="3144839" y="612775"/>
            <a:ext cx="839787" cy="46038"/>
            <a:chOff x="2013378" y="1401594"/>
            <a:chExt cx="839574" cy="45719"/>
          </a:xfrm>
        </p:grpSpPr>
        <p:sp>
          <p:nvSpPr>
            <p:cNvPr id="22" name="Rectangle 21"/>
            <p:cNvSpPr/>
            <p:nvPr/>
          </p:nvSpPr>
          <p:spPr bwMode="auto">
            <a:xfrm>
              <a:off x="2013378" y="1401594"/>
              <a:ext cx="839574" cy="45719"/>
            </a:xfrm>
            <a:prstGeom prst="rect">
              <a:avLst/>
            </a:prstGeom>
            <a:gradFill flip="none" rotWithShape="1">
              <a:gsLst>
                <a:gs pos="69000">
                  <a:schemeClr val="tx1">
                    <a:alpha val="31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a:lstStyle/>
            <a:p>
              <a:pPr marL="88900" indent="-88900" eaLnBrk="0" hangingPunct="0">
                <a:buFont typeface="Arial" pitchFamily="34" charset="0"/>
                <a:buChar char="•"/>
                <a:defRPr/>
              </a:pPr>
              <a:endParaRPr lang="en-US" sz="1200" dirty="0">
                <a:latin typeface="Arial" charset="0"/>
              </a:endParaRPr>
            </a:p>
          </p:txBody>
        </p:sp>
        <p:cxnSp>
          <p:nvCxnSpPr>
            <p:cNvPr id="23" name="Straight Connector 22"/>
            <p:cNvCxnSpPr/>
            <p:nvPr/>
          </p:nvCxnSpPr>
          <p:spPr>
            <a:xfrm>
              <a:off x="2014751" y="1367387"/>
              <a:ext cx="838200" cy="0"/>
            </a:xfrm>
            <a:prstGeom prst="line">
              <a:avLst/>
            </a:prstGeom>
            <a:ln w="38100">
              <a:gradFill flip="none" rotWithShape="1">
                <a:gsLst>
                  <a:gs pos="0">
                    <a:srgbClr val="7D8496"/>
                  </a:gs>
                  <a:gs pos="84000">
                    <a:srgbClr val="DDDEE0"/>
                  </a:gs>
                  <a:gs pos="16000">
                    <a:srgbClr val="E6E6E6"/>
                  </a:gs>
                  <a:gs pos="100000">
                    <a:srgbClr val="7D8496"/>
                  </a:gs>
                </a:gsLst>
                <a:lin ang="0" scaled="1"/>
                <a:tileRect/>
              </a:gradFill>
            </a:ln>
            <a:effectLst>
              <a:outerShdw blurRad="38100"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148" name="Group 44"/>
          <p:cNvGrpSpPr>
            <a:grpSpLocks/>
          </p:cNvGrpSpPr>
          <p:nvPr/>
        </p:nvGrpSpPr>
        <p:grpSpPr bwMode="auto">
          <a:xfrm>
            <a:off x="8304214" y="612775"/>
            <a:ext cx="839787" cy="46038"/>
            <a:chOff x="2013378" y="1401594"/>
            <a:chExt cx="839574" cy="45719"/>
          </a:xfrm>
        </p:grpSpPr>
        <p:sp>
          <p:nvSpPr>
            <p:cNvPr id="46" name="Rectangle 45"/>
            <p:cNvSpPr/>
            <p:nvPr/>
          </p:nvSpPr>
          <p:spPr bwMode="auto">
            <a:xfrm>
              <a:off x="2013378" y="1401594"/>
              <a:ext cx="839574" cy="45719"/>
            </a:xfrm>
            <a:prstGeom prst="rect">
              <a:avLst/>
            </a:prstGeom>
            <a:gradFill flip="none" rotWithShape="1">
              <a:gsLst>
                <a:gs pos="69000">
                  <a:schemeClr val="tx1">
                    <a:alpha val="31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a:lstStyle/>
            <a:p>
              <a:pPr marL="88900" indent="-88900" eaLnBrk="0" hangingPunct="0">
                <a:buFont typeface="Arial" pitchFamily="34" charset="0"/>
                <a:buChar char="•"/>
                <a:defRPr/>
              </a:pPr>
              <a:endParaRPr lang="en-US" sz="1200" dirty="0">
                <a:latin typeface="Arial" charset="0"/>
              </a:endParaRPr>
            </a:p>
          </p:txBody>
        </p:sp>
        <p:cxnSp>
          <p:nvCxnSpPr>
            <p:cNvPr id="47" name="Straight Connector 46"/>
            <p:cNvCxnSpPr/>
            <p:nvPr/>
          </p:nvCxnSpPr>
          <p:spPr>
            <a:xfrm>
              <a:off x="2014751" y="1367387"/>
              <a:ext cx="838200" cy="0"/>
            </a:xfrm>
            <a:prstGeom prst="line">
              <a:avLst/>
            </a:prstGeom>
            <a:ln w="38100">
              <a:gradFill flip="none" rotWithShape="1">
                <a:gsLst>
                  <a:gs pos="0">
                    <a:srgbClr val="7D8496"/>
                  </a:gs>
                  <a:gs pos="84000">
                    <a:srgbClr val="DDDEE0"/>
                  </a:gs>
                  <a:gs pos="16000">
                    <a:srgbClr val="E6E6E6"/>
                  </a:gs>
                  <a:gs pos="100000">
                    <a:srgbClr val="7D8496"/>
                  </a:gs>
                </a:gsLst>
                <a:lin ang="0" scaled="1"/>
                <a:tileRect/>
              </a:gradFill>
            </a:ln>
            <a:effectLst>
              <a:outerShdw blurRad="38100"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150" name="Group 83"/>
          <p:cNvGrpSpPr>
            <a:grpSpLocks/>
          </p:cNvGrpSpPr>
          <p:nvPr/>
        </p:nvGrpSpPr>
        <p:grpSpPr bwMode="auto">
          <a:xfrm>
            <a:off x="8896006" y="1295401"/>
            <a:ext cx="512762" cy="502227"/>
            <a:chOff x="7097310" y="2162207"/>
            <a:chExt cx="512703" cy="553433"/>
          </a:xfrm>
        </p:grpSpPr>
        <p:sp>
          <p:nvSpPr>
            <p:cNvPr id="82" name="Rectangle 81"/>
            <p:cNvSpPr/>
            <p:nvPr/>
          </p:nvSpPr>
          <p:spPr>
            <a:xfrm>
              <a:off x="7097310" y="2286252"/>
              <a:ext cx="446036" cy="429388"/>
            </a:xfrm>
            <a:prstGeom prst="rect">
              <a:avLst/>
            </a:prstGeom>
            <a:noFill/>
            <a:ln w="19050">
              <a:solidFill>
                <a:srgbClr val="7F5C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93" name="Freeform 150"/>
            <p:cNvSpPr>
              <a:spLocks/>
            </p:cNvSpPr>
            <p:nvPr/>
          </p:nvSpPr>
          <p:spPr bwMode="auto">
            <a:xfrm>
              <a:off x="7256001" y="2162207"/>
              <a:ext cx="354012" cy="463550"/>
            </a:xfrm>
            <a:custGeom>
              <a:avLst/>
              <a:gdLst>
                <a:gd name="T0" fmla="*/ 0 w 216"/>
                <a:gd name="T1" fmla="*/ 2147483647 h 282"/>
                <a:gd name="T2" fmla="*/ 0 w 216"/>
                <a:gd name="T3" fmla="*/ 2147483647 h 282"/>
                <a:gd name="T4" fmla="*/ 0 w 216"/>
                <a:gd name="T5" fmla="*/ 2147483647 h 282"/>
                <a:gd name="T6" fmla="*/ 2147483647 w 216"/>
                <a:gd name="T7" fmla="*/ 2147483647 h 282"/>
                <a:gd name="T8" fmla="*/ 2147483647 w 216"/>
                <a:gd name="T9" fmla="*/ 2147483647 h 282"/>
                <a:gd name="T10" fmla="*/ 2147483647 w 216"/>
                <a:gd name="T11" fmla="*/ 2147483647 h 282"/>
                <a:gd name="T12" fmla="*/ 2147483647 w 216"/>
                <a:gd name="T13" fmla="*/ 2147483647 h 282"/>
                <a:gd name="T14" fmla="*/ 2147483647 w 216"/>
                <a:gd name="T15" fmla="*/ 2147483647 h 282"/>
                <a:gd name="T16" fmla="*/ 2147483647 w 216"/>
                <a:gd name="T17" fmla="*/ 2147483647 h 282"/>
                <a:gd name="T18" fmla="*/ 2147483647 w 216"/>
                <a:gd name="T19" fmla="*/ 2147483647 h 282"/>
                <a:gd name="T20" fmla="*/ 2147483647 w 216"/>
                <a:gd name="T21" fmla="*/ 2147483647 h 282"/>
                <a:gd name="T22" fmla="*/ 2147483647 w 216"/>
                <a:gd name="T23" fmla="*/ 2147483647 h 282"/>
                <a:gd name="T24" fmla="*/ 2147483647 w 216"/>
                <a:gd name="T25" fmla="*/ 2147483647 h 282"/>
                <a:gd name="T26" fmla="*/ 2147483647 w 216"/>
                <a:gd name="T27" fmla="*/ 2147483647 h 282"/>
                <a:gd name="T28" fmla="*/ 2147483647 w 216"/>
                <a:gd name="T29" fmla="*/ 2147483647 h 282"/>
                <a:gd name="T30" fmla="*/ 2147483647 w 216"/>
                <a:gd name="T31" fmla="*/ 2147483647 h 282"/>
                <a:gd name="T32" fmla="*/ 2147483647 w 216"/>
                <a:gd name="T33" fmla="*/ 2147483647 h 282"/>
                <a:gd name="T34" fmla="*/ 2147483647 w 216"/>
                <a:gd name="T35" fmla="*/ 2147483647 h 282"/>
                <a:gd name="T36" fmla="*/ 2147483647 w 216"/>
                <a:gd name="T37" fmla="*/ 2147483647 h 282"/>
                <a:gd name="T38" fmla="*/ 2147483647 w 216"/>
                <a:gd name="T39" fmla="*/ 2147483647 h 282"/>
                <a:gd name="T40" fmla="*/ 2147483647 w 216"/>
                <a:gd name="T41" fmla="*/ 2147483647 h 282"/>
                <a:gd name="T42" fmla="*/ 2147483647 w 216"/>
                <a:gd name="T43" fmla="*/ 2147483647 h 282"/>
                <a:gd name="T44" fmla="*/ 2147483647 w 216"/>
                <a:gd name="T45" fmla="*/ 2147483647 h 282"/>
                <a:gd name="T46" fmla="*/ 2147483647 w 216"/>
                <a:gd name="T47" fmla="*/ 2147483647 h 282"/>
                <a:gd name="T48" fmla="*/ 2147483647 w 216"/>
                <a:gd name="T49" fmla="*/ 2147483647 h 282"/>
                <a:gd name="T50" fmla="*/ 2147483647 w 216"/>
                <a:gd name="T51" fmla="*/ 2147483647 h 282"/>
                <a:gd name="T52" fmla="*/ 2147483647 w 216"/>
                <a:gd name="T53" fmla="*/ 2147483647 h 282"/>
                <a:gd name="T54" fmla="*/ 2147483647 w 216"/>
                <a:gd name="T55" fmla="*/ 2147483647 h 282"/>
                <a:gd name="T56" fmla="*/ 2147483647 w 216"/>
                <a:gd name="T57" fmla="*/ 2147483647 h 282"/>
                <a:gd name="T58" fmla="*/ 2147483647 w 216"/>
                <a:gd name="T59" fmla="*/ 2147483647 h 282"/>
                <a:gd name="T60" fmla="*/ 2147483647 w 216"/>
                <a:gd name="T61" fmla="*/ 2147483647 h 282"/>
                <a:gd name="T62" fmla="*/ 2147483647 w 216"/>
                <a:gd name="T63" fmla="*/ 2147483647 h 282"/>
                <a:gd name="T64" fmla="*/ 2147483647 w 216"/>
                <a:gd name="T65" fmla="*/ 0 h 282"/>
                <a:gd name="T66" fmla="*/ 2147483647 w 216"/>
                <a:gd name="T67" fmla="*/ 2147483647 h 282"/>
                <a:gd name="T68" fmla="*/ 2147483647 w 216"/>
                <a:gd name="T69" fmla="*/ 2147483647 h 282"/>
                <a:gd name="T70" fmla="*/ 2147483647 w 216"/>
                <a:gd name="T71" fmla="*/ 2147483647 h 282"/>
                <a:gd name="T72" fmla="*/ 2147483647 w 216"/>
                <a:gd name="T73" fmla="*/ 2147483647 h 282"/>
                <a:gd name="T74" fmla="*/ 2147483647 w 216"/>
                <a:gd name="T75" fmla="*/ 2147483647 h 282"/>
                <a:gd name="T76" fmla="*/ 2147483647 w 216"/>
                <a:gd name="T77" fmla="*/ 2147483647 h 282"/>
                <a:gd name="T78" fmla="*/ 2147483647 w 216"/>
                <a:gd name="T79" fmla="*/ 2147483647 h 282"/>
                <a:gd name="T80" fmla="*/ 2147483647 w 216"/>
                <a:gd name="T81" fmla="*/ 2147483647 h 282"/>
                <a:gd name="T82" fmla="*/ 2147483647 w 216"/>
                <a:gd name="T83" fmla="*/ 2147483647 h 282"/>
                <a:gd name="T84" fmla="*/ 2147483647 w 216"/>
                <a:gd name="T85" fmla="*/ 2147483647 h 282"/>
                <a:gd name="T86" fmla="*/ 2147483647 w 216"/>
                <a:gd name="T87" fmla="*/ 2147483647 h 282"/>
                <a:gd name="T88" fmla="*/ 2147483647 w 216"/>
                <a:gd name="T89" fmla="*/ 2147483647 h 282"/>
                <a:gd name="T90" fmla="*/ 2147483647 w 216"/>
                <a:gd name="T91" fmla="*/ 2147483647 h 282"/>
                <a:gd name="T92" fmla="*/ 2147483647 w 216"/>
                <a:gd name="T93" fmla="*/ 2147483647 h 282"/>
                <a:gd name="T94" fmla="*/ 2147483647 w 216"/>
                <a:gd name="T95" fmla="*/ 2147483647 h 282"/>
                <a:gd name="T96" fmla="*/ 2147483647 w 216"/>
                <a:gd name="T97" fmla="*/ 2147483647 h 282"/>
                <a:gd name="T98" fmla="*/ 2147483647 w 216"/>
                <a:gd name="T99" fmla="*/ 2147483647 h 282"/>
                <a:gd name="T100" fmla="*/ 2147483647 w 216"/>
                <a:gd name="T101" fmla="*/ 2147483647 h 282"/>
                <a:gd name="T102" fmla="*/ 2147483647 w 216"/>
                <a:gd name="T103" fmla="*/ 2147483647 h 282"/>
                <a:gd name="T104" fmla="*/ 2147483647 w 216"/>
                <a:gd name="T105" fmla="*/ 2147483647 h 282"/>
                <a:gd name="T106" fmla="*/ 2147483647 w 216"/>
                <a:gd name="T107" fmla="*/ 2147483647 h 282"/>
                <a:gd name="T108" fmla="*/ 2147483647 w 216"/>
                <a:gd name="T109" fmla="*/ 2147483647 h 282"/>
                <a:gd name="T110" fmla="*/ 2147483647 w 216"/>
                <a:gd name="T111" fmla="*/ 2147483647 h 282"/>
                <a:gd name="T112" fmla="*/ 2147483647 w 216"/>
                <a:gd name="T113" fmla="*/ 2147483647 h 282"/>
                <a:gd name="T114" fmla="*/ 2147483647 w 216"/>
                <a:gd name="T115" fmla="*/ 2147483647 h 282"/>
                <a:gd name="T116" fmla="*/ 0 w 216"/>
                <a:gd name="T117" fmla="*/ 2147483647 h 282"/>
                <a:gd name="T118" fmla="*/ 0 w 216"/>
                <a:gd name="T119" fmla="*/ 2147483647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E375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40" name="Rektangel 76"/>
          <p:cNvSpPr>
            <a:spLocks noChangeArrowheads="1"/>
          </p:cNvSpPr>
          <p:nvPr/>
        </p:nvSpPr>
        <p:spPr bwMode="auto">
          <a:xfrm>
            <a:off x="1628880" y="1213343"/>
            <a:ext cx="68360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7338" indent="-285750" algn="just">
              <a:buFont typeface="Arial" panose="020B0604020202020204" pitchFamily="34" charset="0"/>
              <a:buChar char="•"/>
              <a:defRPr/>
            </a:pPr>
            <a:endParaRPr lang="mn-MN" sz="1400" dirty="0">
              <a:solidFill>
                <a:srgbClr val="595959"/>
              </a:solidFill>
              <a:latin typeface="Arial" pitchFamily="34" charset="0"/>
              <a:cs typeface="Arial" pitchFamily="34" charset="0"/>
            </a:endParaRPr>
          </a:p>
          <a:p>
            <a:pPr marL="287338" indent="-285750" algn="just">
              <a:buFont typeface="Arial" panose="020B0604020202020204" pitchFamily="34" charset="0"/>
              <a:buChar char="•"/>
              <a:defRPr/>
            </a:pPr>
            <a:r>
              <a:rPr lang="en-US" sz="1400" dirty="0">
                <a:solidFill>
                  <a:srgbClr val="595959"/>
                </a:solidFill>
                <a:latin typeface="Arial" pitchFamily="34" charset="0"/>
                <a:cs typeface="Arial" pitchFamily="34" charset="0"/>
              </a:rPr>
              <a:t>ОНЦ АЮУЛТАЙ ГЭМТ ХЭРЭГТЭН</a:t>
            </a:r>
            <a:r>
              <a:rPr lang="mn-MN" sz="1400" dirty="0">
                <a:solidFill>
                  <a:srgbClr val="595959"/>
                </a:solidFill>
                <a:latin typeface="Arial" pitchFamily="34" charset="0"/>
                <a:cs typeface="Arial" pitchFamily="34" charset="0"/>
              </a:rPr>
              <a:t>, УРЬД ЯЛ ШИЙТГЭГДСЭН, ДАВТАН ГЭМТ ХЭРЭГ ҮЙЛДСЭН</a:t>
            </a:r>
            <a:r>
              <a:rPr lang="en-US" sz="1400" dirty="0">
                <a:solidFill>
                  <a:srgbClr val="595959"/>
                </a:solidFill>
                <a:latin typeface="Arial" pitchFamily="34" charset="0"/>
                <a:cs typeface="Arial" pitchFamily="34" charset="0"/>
              </a:rPr>
              <a:t> </a:t>
            </a:r>
            <a:r>
              <a:rPr lang="mn-MN" sz="1400" dirty="0">
                <a:solidFill>
                  <a:srgbClr val="595959"/>
                </a:solidFill>
                <a:latin typeface="Arial" pitchFamily="34" charset="0"/>
                <a:cs typeface="Arial" pitchFamily="34" charset="0"/>
              </a:rPr>
              <a:t>ГЭСЭН ОЙЛГОЛТЫГ ХАССАН </a:t>
            </a:r>
            <a:endParaRPr lang="en-US" sz="1400" dirty="0">
              <a:solidFill>
                <a:srgbClr val="595959"/>
              </a:solidFill>
              <a:latin typeface="Arial" pitchFamily="34" charset="0"/>
              <a:cs typeface="Arial" pitchFamily="34" charset="0"/>
            </a:endParaRPr>
          </a:p>
        </p:txBody>
      </p:sp>
      <p:sp>
        <p:nvSpPr>
          <p:cNvPr id="143" name="Rektangel 76"/>
          <p:cNvSpPr>
            <a:spLocks noChangeArrowheads="1"/>
          </p:cNvSpPr>
          <p:nvPr/>
        </p:nvSpPr>
        <p:spPr bwMode="auto">
          <a:xfrm>
            <a:off x="1633728" y="1859623"/>
            <a:ext cx="68360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Arial" panose="020B0604020202020204" pitchFamily="34" charset="0"/>
              <a:buChar char="•"/>
              <a:defRPr/>
            </a:pPr>
            <a:endParaRPr lang="mn-MN" sz="1400" dirty="0">
              <a:solidFill>
                <a:srgbClr val="595959"/>
              </a:solidFill>
              <a:latin typeface="Arial" pitchFamily="34" charset="0"/>
              <a:cs typeface="Arial" pitchFamily="34" charset="0"/>
            </a:endParaRPr>
          </a:p>
          <a:p>
            <a:pPr marL="285750" indent="-285750" algn="just">
              <a:buFont typeface="Arial" panose="020B0604020202020204" pitchFamily="34" charset="0"/>
              <a:buChar char="•"/>
              <a:defRPr/>
            </a:pPr>
            <a:endParaRPr lang="mn-MN" sz="1400" dirty="0">
              <a:solidFill>
                <a:srgbClr val="595959"/>
              </a:solidFill>
              <a:latin typeface="Arial" pitchFamily="34" charset="0"/>
              <a:cs typeface="Arial" pitchFamily="34" charset="0"/>
            </a:endParaRPr>
          </a:p>
          <a:p>
            <a:pPr marL="285750" indent="-285750" algn="just">
              <a:buFont typeface="Arial" panose="020B0604020202020204" pitchFamily="34" charset="0"/>
              <a:buChar char="•"/>
              <a:defRPr/>
            </a:pPr>
            <a:r>
              <a:rPr lang="en-US" sz="1400" dirty="0">
                <a:solidFill>
                  <a:srgbClr val="595959"/>
                </a:solidFill>
                <a:latin typeface="Arial" pitchFamily="34" charset="0"/>
                <a:cs typeface="Arial" pitchFamily="34" charset="0"/>
              </a:rPr>
              <a:t>ЦААЗААР АВАХ</a:t>
            </a:r>
            <a:r>
              <a:rPr lang="mn-MN" sz="1400" dirty="0">
                <a:solidFill>
                  <a:srgbClr val="595959"/>
                </a:solidFill>
                <a:latin typeface="Arial" pitchFamily="34" charset="0"/>
                <a:cs typeface="Arial" pitchFamily="34" charset="0"/>
              </a:rPr>
              <a:t> ЗААЛТЫГ ХАССАН. ҮҮНИЙ ОРОНД БҮХ НАСААР ХОРИХ ЯЛЫГ ХУУЛЬЧИЛЖ ӨГСӨН</a:t>
            </a:r>
            <a:endParaRPr lang="en-US" sz="1400" dirty="0">
              <a:solidFill>
                <a:srgbClr val="595959"/>
              </a:solidFill>
              <a:latin typeface="Arial" pitchFamily="34" charset="0"/>
              <a:cs typeface="Arial" pitchFamily="34" charset="0"/>
            </a:endParaRPr>
          </a:p>
        </p:txBody>
      </p:sp>
      <p:cxnSp>
        <p:nvCxnSpPr>
          <p:cNvPr id="144" name="Straight Connector 143"/>
          <p:cNvCxnSpPr/>
          <p:nvPr/>
        </p:nvCxnSpPr>
        <p:spPr>
          <a:xfrm>
            <a:off x="1533525" y="590550"/>
            <a:ext cx="928688" cy="0"/>
          </a:xfrm>
          <a:prstGeom prst="line">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45" name="Straight Connector 144"/>
          <p:cNvCxnSpPr/>
          <p:nvPr/>
        </p:nvCxnSpPr>
        <p:spPr>
          <a:xfrm>
            <a:off x="9804400" y="590550"/>
            <a:ext cx="928688" cy="0"/>
          </a:xfrm>
          <a:prstGeom prst="line">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51" name="Rektangel 76"/>
          <p:cNvSpPr>
            <a:spLocks noChangeArrowheads="1"/>
          </p:cNvSpPr>
          <p:nvPr/>
        </p:nvSpPr>
        <p:spPr bwMode="auto">
          <a:xfrm>
            <a:off x="1555546" y="3146701"/>
            <a:ext cx="68360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Arial" panose="020B0604020202020204" pitchFamily="34" charset="0"/>
              <a:buChar char="•"/>
              <a:defRPr/>
            </a:pPr>
            <a:endParaRPr lang="mn-MN" sz="1400" dirty="0">
              <a:solidFill>
                <a:srgbClr val="595959"/>
              </a:solidFill>
              <a:latin typeface="Arial" pitchFamily="34" charset="0"/>
              <a:cs typeface="Arial" pitchFamily="34" charset="0"/>
            </a:endParaRPr>
          </a:p>
          <a:p>
            <a:pPr marL="285750" indent="-285750" algn="just">
              <a:buFont typeface="Arial" panose="020B0604020202020204" pitchFamily="34" charset="0"/>
              <a:buChar char="•"/>
              <a:defRPr/>
            </a:pPr>
            <a:endParaRPr lang="mn-MN" sz="1400" dirty="0">
              <a:solidFill>
                <a:srgbClr val="595959"/>
              </a:solidFill>
              <a:latin typeface="Arial" pitchFamily="34" charset="0"/>
              <a:cs typeface="Arial" pitchFamily="34" charset="0"/>
            </a:endParaRPr>
          </a:p>
          <a:p>
            <a:pPr marL="285750" indent="-285750" algn="just">
              <a:buFont typeface="Arial" panose="020B0604020202020204" pitchFamily="34" charset="0"/>
              <a:buChar char="•"/>
              <a:defRPr/>
            </a:pPr>
            <a:r>
              <a:rPr lang="mn-MN" sz="1400" dirty="0">
                <a:solidFill>
                  <a:srgbClr val="595959"/>
                </a:solidFill>
                <a:latin typeface="Arial" pitchFamily="34" charset="0"/>
                <a:cs typeface="Arial" pitchFamily="34" charset="0"/>
              </a:rPr>
              <a:t>ЭХТА-Д ЯЛЫГ СОНГОХ, ДЭЭД БОЛОН ДООД ХЭМЖЭЭГ ХАРЬЦАНГУЙ БОЛОМЖТОЙ ХЭМЖЭЭГЭЭР ХУУЛЬЧИЛЖ ӨГСӨН</a:t>
            </a:r>
            <a:endParaRPr lang="en-US" sz="1400" dirty="0">
              <a:solidFill>
                <a:srgbClr val="595959"/>
              </a:solidFill>
              <a:latin typeface="Arial" pitchFamily="34" charset="0"/>
              <a:cs typeface="Arial" pitchFamily="34" charset="0"/>
            </a:endParaRPr>
          </a:p>
        </p:txBody>
      </p:sp>
      <p:grpSp>
        <p:nvGrpSpPr>
          <p:cNvPr id="6162" name="Group 126"/>
          <p:cNvGrpSpPr>
            <a:grpSpLocks/>
          </p:cNvGrpSpPr>
          <p:nvPr/>
        </p:nvGrpSpPr>
        <p:grpSpPr bwMode="auto">
          <a:xfrm>
            <a:off x="9710009" y="3047463"/>
            <a:ext cx="2192337" cy="3897312"/>
            <a:chOff x="6651328" y="2417885"/>
            <a:chExt cx="2192634" cy="3898312"/>
          </a:xfrm>
        </p:grpSpPr>
        <p:sp>
          <p:nvSpPr>
            <p:cNvPr id="6163" name="Freeform 12"/>
            <p:cNvSpPr>
              <a:spLocks/>
            </p:cNvSpPr>
            <p:nvPr/>
          </p:nvSpPr>
          <p:spPr bwMode="auto">
            <a:xfrm rot="1722277" flipV="1">
              <a:off x="6754998" y="5653131"/>
              <a:ext cx="216449" cy="579490"/>
            </a:xfrm>
            <a:custGeom>
              <a:avLst/>
              <a:gdLst>
                <a:gd name="T0" fmla="*/ 0 w 466"/>
                <a:gd name="T1" fmla="*/ 417965 h 1392"/>
                <a:gd name="T2" fmla="*/ 1393 w 466"/>
                <a:gd name="T3" fmla="*/ 562838 h 1392"/>
                <a:gd name="T4" fmla="*/ 216449 w 466"/>
                <a:gd name="T5" fmla="*/ 579490 h 1392"/>
                <a:gd name="T6" fmla="*/ 215985 w 466"/>
                <a:gd name="T7" fmla="*/ 417965 h 1392"/>
                <a:gd name="T8" fmla="*/ 143525 w 466"/>
                <a:gd name="T9" fmla="*/ 17068 h 1392"/>
                <a:gd name="T10" fmla="*/ 138880 w 466"/>
                <a:gd name="T11" fmla="*/ 12905 h 1392"/>
                <a:gd name="T12" fmla="*/ 134700 w 466"/>
                <a:gd name="T13" fmla="*/ 9991 h 1392"/>
                <a:gd name="T14" fmla="*/ 130520 w 466"/>
                <a:gd name="T15" fmla="*/ 7077 h 1392"/>
                <a:gd name="T16" fmla="*/ 126339 w 466"/>
                <a:gd name="T17" fmla="*/ 4163 h 1392"/>
                <a:gd name="T18" fmla="*/ 122159 w 466"/>
                <a:gd name="T19" fmla="*/ 2498 h 1392"/>
                <a:gd name="T20" fmla="*/ 118908 w 466"/>
                <a:gd name="T21" fmla="*/ 1665 h 1392"/>
                <a:gd name="T22" fmla="*/ 114727 w 466"/>
                <a:gd name="T23" fmla="*/ 833 h 1392"/>
                <a:gd name="T24" fmla="*/ 110547 w 466"/>
                <a:gd name="T25" fmla="*/ 0 h 1392"/>
                <a:gd name="T26" fmla="*/ 106831 w 466"/>
                <a:gd name="T27" fmla="*/ 833 h 1392"/>
                <a:gd name="T28" fmla="*/ 102651 w 466"/>
                <a:gd name="T29" fmla="*/ 1665 h 1392"/>
                <a:gd name="T30" fmla="*/ 99399 w 466"/>
                <a:gd name="T31" fmla="*/ 2914 h 1392"/>
                <a:gd name="T32" fmla="*/ 95683 w 466"/>
                <a:gd name="T33" fmla="*/ 4579 h 1392"/>
                <a:gd name="T34" fmla="*/ 91968 w 466"/>
                <a:gd name="T35" fmla="*/ 7493 h 1392"/>
                <a:gd name="T36" fmla="*/ 88252 w 466"/>
                <a:gd name="T37" fmla="*/ 10408 h 1392"/>
                <a:gd name="T38" fmla="*/ 85000 w 466"/>
                <a:gd name="T39" fmla="*/ 14571 h 1392"/>
                <a:gd name="T40" fmla="*/ 81284 w 466"/>
                <a:gd name="T41" fmla="*/ 18734 h 1392"/>
                <a:gd name="T42" fmla="*/ 0 w 466"/>
                <a:gd name="T43" fmla="*/ 417965 h 13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6" h="1392">
                  <a:moveTo>
                    <a:pt x="0" y="1004"/>
                  </a:moveTo>
                  <a:lnTo>
                    <a:pt x="3" y="1352"/>
                  </a:lnTo>
                  <a:lnTo>
                    <a:pt x="466" y="1392"/>
                  </a:lnTo>
                  <a:lnTo>
                    <a:pt x="465" y="1004"/>
                  </a:lnTo>
                  <a:lnTo>
                    <a:pt x="309" y="41"/>
                  </a:lnTo>
                  <a:lnTo>
                    <a:pt x="299" y="31"/>
                  </a:lnTo>
                  <a:lnTo>
                    <a:pt x="290" y="24"/>
                  </a:lnTo>
                  <a:lnTo>
                    <a:pt x="281" y="17"/>
                  </a:lnTo>
                  <a:lnTo>
                    <a:pt x="272" y="10"/>
                  </a:lnTo>
                  <a:lnTo>
                    <a:pt x="263" y="6"/>
                  </a:lnTo>
                  <a:lnTo>
                    <a:pt x="256" y="4"/>
                  </a:lnTo>
                  <a:lnTo>
                    <a:pt x="247" y="2"/>
                  </a:lnTo>
                  <a:lnTo>
                    <a:pt x="238" y="0"/>
                  </a:lnTo>
                  <a:lnTo>
                    <a:pt x="230" y="2"/>
                  </a:lnTo>
                  <a:lnTo>
                    <a:pt x="221" y="4"/>
                  </a:lnTo>
                  <a:lnTo>
                    <a:pt x="214" y="7"/>
                  </a:lnTo>
                  <a:lnTo>
                    <a:pt x="206" y="11"/>
                  </a:lnTo>
                  <a:lnTo>
                    <a:pt x="198" y="18"/>
                  </a:lnTo>
                  <a:lnTo>
                    <a:pt x="190" y="25"/>
                  </a:lnTo>
                  <a:lnTo>
                    <a:pt x="183" y="35"/>
                  </a:lnTo>
                  <a:lnTo>
                    <a:pt x="175" y="45"/>
                  </a:lnTo>
                  <a:lnTo>
                    <a:pt x="0" y="1004"/>
                  </a:lnTo>
                  <a:close/>
                </a:path>
              </a:pathLst>
            </a:custGeom>
            <a:gradFill rotWithShape="1">
              <a:gsLst>
                <a:gs pos="0">
                  <a:srgbClr val="5C4D28"/>
                </a:gs>
                <a:gs pos="33000">
                  <a:srgbClr val="A08649"/>
                </a:gs>
                <a:gs pos="49001">
                  <a:srgbClr val="BAA879"/>
                </a:gs>
                <a:gs pos="67999">
                  <a:srgbClr val="D1C29C"/>
                </a:gs>
                <a:gs pos="100000">
                  <a:srgbClr val="D1C29C"/>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3"/>
            <p:cNvSpPr>
              <a:spLocks/>
            </p:cNvSpPr>
            <p:nvPr/>
          </p:nvSpPr>
          <p:spPr bwMode="auto">
            <a:xfrm rot="1722277" flipV="1">
              <a:off x="6676731" y="6168522"/>
              <a:ext cx="55570" cy="147675"/>
            </a:xfrm>
            <a:custGeom>
              <a:avLst/>
              <a:gdLst>
                <a:gd name="T0" fmla="*/ 117 w 117"/>
                <a:gd name="T1" fmla="*/ 343 h 359"/>
                <a:gd name="T2" fmla="*/ 61 w 117"/>
                <a:gd name="T3" fmla="*/ 0 h 359"/>
                <a:gd name="T4" fmla="*/ 0 w 117"/>
                <a:gd name="T5" fmla="*/ 336 h 359"/>
                <a:gd name="T6" fmla="*/ 12 w 117"/>
                <a:gd name="T7" fmla="*/ 346 h 359"/>
                <a:gd name="T8" fmla="*/ 24 w 117"/>
                <a:gd name="T9" fmla="*/ 353 h 359"/>
                <a:gd name="T10" fmla="*/ 31 w 117"/>
                <a:gd name="T11" fmla="*/ 355 h 359"/>
                <a:gd name="T12" fmla="*/ 36 w 117"/>
                <a:gd name="T13" fmla="*/ 357 h 359"/>
                <a:gd name="T14" fmla="*/ 43 w 117"/>
                <a:gd name="T15" fmla="*/ 359 h 359"/>
                <a:gd name="T16" fmla="*/ 48 w 117"/>
                <a:gd name="T17" fmla="*/ 359 h 359"/>
                <a:gd name="T18" fmla="*/ 54 w 117"/>
                <a:gd name="T19" fmla="*/ 357 h 359"/>
                <a:gd name="T20" fmla="*/ 59 w 117"/>
                <a:gd name="T21" fmla="*/ 356 h 359"/>
                <a:gd name="T22" fmla="*/ 64 w 117"/>
                <a:gd name="T23" fmla="*/ 353 h 359"/>
                <a:gd name="T24" fmla="*/ 68 w 117"/>
                <a:gd name="T25" fmla="*/ 350 h 359"/>
                <a:gd name="T26" fmla="*/ 73 w 117"/>
                <a:gd name="T27" fmla="*/ 344 h 359"/>
                <a:gd name="T28" fmla="*/ 76 w 117"/>
                <a:gd name="T29" fmla="*/ 339 h 359"/>
                <a:gd name="T30" fmla="*/ 79 w 117"/>
                <a:gd name="T31" fmla="*/ 331 h 359"/>
                <a:gd name="T32" fmla="*/ 82 w 117"/>
                <a:gd name="T33" fmla="*/ 323 h 359"/>
                <a:gd name="T34" fmla="*/ 86 w 117"/>
                <a:gd name="T35" fmla="*/ 322 h 359"/>
                <a:gd name="T36" fmla="*/ 89 w 117"/>
                <a:gd name="T37" fmla="*/ 322 h 359"/>
                <a:gd name="T38" fmla="*/ 94 w 117"/>
                <a:gd name="T39" fmla="*/ 324 h 359"/>
                <a:gd name="T40" fmla="*/ 98 w 117"/>
                <a:gd name="T41" fmla="*/ 326 h 359"/>
                <a:gd name="T42" fmla="*/ 107 w 117"/>
                <a:gd name="T43" fmla="*/ 333 h 359"/>
                <a:gd name="T44" fmla="*/ 117 w 117"/>
                <a:gd name="T45" fmla="*/ 34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359">
                  <a:moveTo>
                    <a:pt x="117" y="343"/>
                  </a:moveTo>
                  <a:lnTo>
                    <a:pt x="61" y="0"/>
                  </a:lnTo>
                  <a:lnTo>
                    <a:pt x="0" y="336"/>
                  </a:lnTo>
                  <a:lnTo>
                    <a:pt x="12" y="346"/>
                  </a:lnTo>
                  <a:lnTo>
                    <a:pt x="24" y="353"/>
                  </a:lnTo>
                  <a:lnTo>
                    <a:pt x="31" y="355"/>
                  </a:lnTo>
                  <a:lnTo>
                    <a:pt x="36" y="357"/>
                  </a:lnTo>
                  <a:lnTo>
                    <a:pt x="43" y="359"/>
                  </a:lnTo>
                  <a:lnTo>
                    <a:pt x="48" y="359"/>
                  </a:lnTo>
                  <a:lnTo>
                    <a:pt x="54" y="357"/>
                  </a:lnTo>
                  <a:lnTo>
                    <a:pt x="59" y="356"/>
                  </a:lnTo>
                  <a:lnTo>
                    <a:pt x="64" y="353"/>
                  </a:lnTo>
                  <a:lnTo>
                    <a:pt x="68" y="350"/>
                  </a:lnTo>
                  <a:lnTo>
                    <a:pt x="73" y="344"/>
                  </a:lnTo>
                  <a:lnTo>
                    <a:pt x="76" y="339"/>
                  </a:lnTo>
                  <a:lnTo>
                    <a:pt x="79" y="331"/>
                  </a:lnTo>
                  <a:lnTo>
                    <a:pt x="82" y="323"/>
                  </a:lnTo>
                  <a:lnTo>
                    <a:pt x="86" y="322"/>
                  </a:lnTo>
                  <a:lnTo>
                    <a:pt x="89" y="322"/>
                  </a:lnTo>
                  <a:lnTo>
                    <a:pt x="94" y="324"/>
                  </a:lnTo>
                  <a:lnTo>
                    <a:pt x="98" y="326"/>
                  </a:lnTo>
                  <a:lnTo>
                    <a:pt x="107" y="333"/>
                  </a:lnTo>
                  <a:lnTo>
                    <a:pt x="117" y="343"/>
                  </a:lnTo>
                  <a:close/>
                </a:path>
              </a:pathLst>
            </a:custGeom>
            <a:solidFill>
              <a:schemeClr val="tx1">
                <a:lumMod val="85000"/>
                <a:lumOff val="15000"/>
              </a:schemeClr>
            </a:solidFill>
            <a:ln>
              <a:noFill/>
            </a:ln>
          </p:spPr>
          <p:txBody>
            <a:bodyPr/>
            <a:lstStyle/>
            <a:p>
              <a:pPr>
                <a:defRPr/>
              </a:pPr>
              <a:endParaRPr lang="en-US" dirty="0"/>
            </a:p>
          </p:txBody>
        </p:sp>
        <p:sp>
          <p:nvSpPr>
            <p:cNvPr id="6165" name="Freeform 34"/>
            <p:cNvSpPr>
              <a:spLocks/>
            </p:cNvSpPr>
            <p:nvPr/>
          </p:nvSpPr>
          <p:spPr bwMode="auto">
            <a:xfrm rot="1722277" flipV="1">
              <a:off x="7681150" y="2454798"/>
              <a:ext cx="216449" cy="3593501"/>
            </a:xfrm>
            <a:custGeom>
              <a:avLst/>
              <a:gdLst>
                <a:gd name="T0" fmla="*/ 216449 w 465"/>
                <a:gd name="T1" fmla="*/ 23305 h 8635"/>
                <a:gd name="T2" fmla="*/ 216449 w 465"/>
                <a:gd name="T3" fmla="*/ 3593501 h 8635"/>
                <a:gd name="T4" fmla="*/ 0 w 465"/>
                <a:gd name="T5" fmla="*/ 3593501 h 8635"/>
                <a:gd name="T6" fmla="*/ 0 w 465"/>
                <a:gd name="T7" fmla="*/ 29131 h 8635"/>
                <a:gd name="T8" fmla="*/ 8379 w 465"/>
                <a:gd name="T9" fmla="*/ 36206 h 8635"/>
                <a:gd name="T10" fmla="*/ 11172 w 465"/>
                <a:gd name="T11" fmla="*/ 38702 h 8635"/>
                <a:gd name="T12" fmla="*/ 14895 w 465"/>
                <a:gd name="T13" fmla="*/ 39951 h 8635"/>
                <a:gd name="T14" fmla="*/ 18619 w 465"/>
                <a:gd name="T15" fmla="*/ 40783 h 8635"/>
                <a:gd name="T16" fmla="*/ 21878 w 465"/>
                <a:gd name="T17" fmla="*/ 41616 h 8635"/>
                <a:gd name="T18" fmla="*/ 25136 w 465"/>
                <a:gd name="T19" fmla="*/ 42864 h 8635"/>
                <a:gd name="T20" fmla="*/ 31187 w 465"/>
                <a:gd name="T21" fmla="*/ 45777 h 8635"/>
                <a:gd name="T22" fmla="*/ 36308 w 465"/>
                <a:gd name="T23" fmla="*/ 49106 h 8635"/>
                <a:gd name="T24" fmla="*/ 41893 w 465"/>
                <a:gd name="T25" fmla="*/ 51603 h 8635"/>
                <a:gd name="T26" fmla="*/ 46548 w 465"/>
                <a:gd name="T27" fmla="*/ 54516 h 8635"/>
                <a:gd name="T28" fmla="*/ 50272 w 465"/>
                <a:gd name="T29" fmla="*/ 56597 h 8635"/>
                <a:gd name="T30" fmla="*/ 54927 w 465"/>
                <a:gd name="T31" fmla="*/ 58262 h 8635"/>
                <a:gd name="T32" fmla="*/ 57720 w 465"/>
                <a:gd name="T33" fmla="*/ 58678 h 8635"/>
                <a:gd name="T34" fmla="*/ 59582 w 465"/>
                <a:gd name="T35" fmla="*/ 58678 h 8635"/>
                <a:gd name="T36" fmla="*/ 62375 w 465"/>
                <a:gd name="T37" fmla="*/ 58262 h 8635"/>
                <a:gd name="T38" fmla="*/ 64236 w 465"/>
                <a:gd name="T39" fmla="*/ 57429 h 8635"/>
                <a:gd name="T40" fmla="*/ 67029 w 465"/>
                <a:gd name="T41" fmla="*/ 56181 h 8635"/>
                <a:gd name="T42" fmla="*/ 69822 w 465"/>
                <a:gd name="T43" fmla="*/ 54932 h 8635"/>
                <a:gd name="T44" fmla="*/ 72615 w 465"/>
                <a:gd name="T45" fmla="*/ 52852 h 8635"/>
                <a:gd name="T46" fmla="*/ 75874 w 465"/>
                <a:gd name="T47" fmla="*/ 50355 h 8635"/>
                <a:gd name="T48" fmla="*/ 82390 w 465"/>
                <a:gd name="T49" fmla="*/ 43280 h 8635"/>
                <a:gd name="T50" fmla="*/ 89838 w 465"/>
                <a:gd name="T51" fmla="*/ 34541 h 8635"/>
                <a:gd name="T52" fmla="*/ 98217 w 465"/>
                <a:gd name="T53" fmla="*/ 23305 h 8635"/>
                <a:gd name="T54" fmla="*/ 107526 w 465"/>
                <a:gd name="T55" fmla="*/ 8323 h 8635"/>
                <a:gd name="T56" fmla="*/ 110319 w 465"/>
                <a:gd name="T57" fmla="*/ 4994 h 8635"/>
                <a:gd name="T58" fmla="*/ 112181 w 465"/>
                <a:gd name="T59" fmla="*/ 2913 h 8635"/>
                <a:gd name="T60" fmla="*/ 114509 w 465"/>
                <a:gd name="T61" fmla="*/ 1248 h 8635"/>
                <a:gd name="T62" fmla="*/ 116370 w 465"/>
                <a:gd name="T63" fmla="*/ 0 h 8635"/>
                <a:gd name="T64" fmla="*/ 118698 w 465"/>
                <a:gd name="T65" fmla="*/ 0 h 8635"/>
                <a:gd name="T66" fmla="*/ 120560 w 465"/>
                <a:gd name="T67" fmla="*/ 416 h 8635"/>
                <a:gd name="T68" fmla="*/ 121956 w 465"/>
                <a:gd name="T69" fmla="*/ 1665 h 8635"/>
                <a:gd name="T70" fmla="*/ 124284 w 465"/>
                <a:gd name="T71" fmla="*/ 2913 h 8635"/>
                <a:gd name="T72" fmla="*/ 127542 w 465"/>
                <a:gd name="T73" fmla="*/ 7491 h 8635"/>
                <a:gd name="T74" fmla="*/ 131266 w 465"/>
                <a:gd name="T75" fmla="*/ 12901 h 8635"/>
                <a:gd name="T76" fmla="*/ 135455 w 465"/>
                <a:gd name="T77" fmla="*/ 19559 h 8635"/>
                <a:gd name="T78" fmla="*/ 139645 w 465"/>
                <a:gd name="T79" fmla="*/ 26218 h 8635"/>
                <a:gd name="T80" fmla="*/ 144299 w 465"/>
                <a:gd name="T81" fmla="*/ 32876 h 8635"/>
                <a:gd name="T82" fmla="*/ 149885 w 465"/>
                <a:gd name="T83" fmla="*/ 39119 h 8635"/>
                <a:gd name="T84" fmla="*/ 152678 w 465"/>
                <a:gd name="T85" fmla="*/ 41616 h 8635"/>
                <a:gd name="T86" fmla="*/ 155471 w 465"/>
                <a:gd name="T87" fmla="*/ 43696 h 8635"/>
                <a:gd name="T88" fmla="*/ 158729 w 465"/>
                <a:gd name="T89" fmla="*/ 46193 h 8635"/>
                <a:gd name="T90" fmla="*/ 162453 w 465"/>
                <a:gd name="T91" fmla="*/ 47442 h 8635"/>
                <a:gd name="T92" fmla="*/ 165711 w 465"/>
                <a:gd name="T93" fmla="*/ 48690 h 8635"/>
                <a:gd name="T94" fmla="*/ 169901 w 465"/>
                <a:gd name="T95" fmla="*/ 49106 h 8635"/>
                <a:gd name="T96" fmla="*/ 174090 w 465"/>
                <a:gd name="T97" fmla="*/ 49106 h 8635"/>
                <a:gd name="T98" fmla="*/ 178279 w 465"/>
                <a:gd name="T99" fmla="*/ 47858 h 8635"/>
                <a:gd name="T100" fmla="*/ 183400 w 465"/>
                <a:gd name="T101" fmla="*/ 46193 h 8635"/>
                <a:gd name="T102" fmla="*/ 188055 w 465"/>
                <a:gd name="T103" fmla="*/ 43696 h 8635"/>
                <a:gd name="T104" fmla="*/ 193640 w 465"/>
                <a:gd name="T105" fmla="*/ 40783 h 8635"/>
                <a:gd name="T106" fmla="*/ 199226 w 465"/>
                <a:gd name="T107" fmla="*/ 36206 h 8635"/>
                <a:gd name="T108" fmla="*/ 203881 w 465"/>
                <a:gd name="T109" fmla="*/ 32460 h 8635"/>
                <a:gd name="T110" fmla="*/ 208070 w 465"/>
                <a:gd name="T111" fmla="*/ 29131 h 8635"/>
                <a:gd name="T112" fmla="*/ 212725 w 465"/>
                <a:gd name="T113" fmla="*/ 25802 h 8635"/>
                <a:gd name="T114" fmla="*/ 216449 w 465"/>
                <a:gd name="T115" fmla="*/ 23305 h 8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5" h="8635">
                  <a:moveTo>
                    <a:pt x="465" y="56"/>
                  </a:moveTo>
                  <a:lnTo>
                    <a:pt x="465" y="8635"/>
                  </a:lnTo>
                  <a:lnTo>
                    <a:pt x="0" y="8635"/>
                  </a:lnTo>
                  <a:lnTo>
                    <a:pt x="0" y="70"/>
                  </a:lnTo>
                  <a:lnTo>
                    <a:pt x="18" y="87"/>
                  </a:lnTo>
                  <a:lnTo>
                    <a:pt x="24" y="93"/>
                  </a:lnTo>
                  <a:lnTo>
                    <a:pt x="32" y="96"/>
                  </a:lnTo>
                  <a:lnTo>
                    <a:pt x="40" y="98"/>
                  </a:lnTo>
                  <a:lnTo>
                    <a:pt x="47" y="100"/>
                  </a:lnTo>
                  <a:lnTo>
                    <a:pt x="54" y="103"/>
                  </a:lnTo>
                  <a:lnTo>
                    <a:pt x="67" y="110"/>
                  </a:lnTo>
                  <a:lnTo>
                    <a:pt x="78" y="118"/>
                  </a:lnTo>
                  <a:lnTo>
                    <a:pt x="90" y="124"/>
                  </a:lnTo>
                  <a:lnTo>
                    <a:pt x="100" y="131"/>
                  </a:lnTo>
                  <a:lnTo>
                    <a:pt x="108" y="136"/>
                  </a:lnTo>
                  <a:lnTo>
                    <a:pt x="118" y="140"/>
                  </a:lnTo>
                  <a:lnTo>
                    <a:pt x="124" y="141"/>
                  </a:lnTo>
                  <a:lnTo>
                    <a:pt x="128" y="141"/>
                  </a:lnTo>
                  <a:lnTo>
                    <a:pt x="134" y="140"/>
                  </a:lnTo>
                  <a:lnTo>
                    <a:pt x="138" y="138"/>
                  </a:lnTo>
                  <a:lnTo>
                    <a:pt x="144" y="135"/>
                  </a:lnTo>
                  <a:lnTo>
                    <a:pt x="150" y="132"/>
                  </a:lnTo>
                  <a:lnTo>
                    <a:pt x="156" y="127"/>
                  </a:lnTo>
                  <a:lnTo>
                    <a:pt x="163" y="121"/>
                  </a:lnTo>
                  <a:lnTo>
                    <a:pt x="177" y="104"/>
                  </a:lnTo>
                  <a:lnTo>
                    <a:pt x="193" y="83"/>
                  </a:lnTo>
                  <a:lnTo>
                    <a:pt x="211" y="56"/>
                  </a:lnTo>
                  <a:lnTo>
                    <a:pt x="231" y="20"/>
                  </a:lnTo>
                  <a:lnTo>
                    <a:pt x="237" y="12"/>
                  </a:lnTo>
                  <a:lnTo>
                    <a:pt x="241" y="7"/>
                  </a:lnTo>
                  <a:lnTo>
                    <a:pt x="246" y="3"/>
                  </a:lnTo>
                  <a:lnTo>
                    <a:pt x="250" y="0"/>
                  </a:lnTo>
                  <a:lnTo>
                    <a:pt x="255" y="0"/>
                  </a:lnTo>
                  <a:lnTo>
                    <a:pt x="259" y="1"/>
                  </a:lnTo>
                  <a:lnTo>
                    <a:pt x="262" y="4"/>
                  </a:lnTo>
                  <a:lnTo>
                    <a:pt x="267" y="7"/>
                  </a:lnTo>
                  <a:lnTo>
                    <a:pt x="274" y="18"/>
                  </a:lnTo>
                  <a:lnTo>
                    <a:pt x="282" y="31"/>
                  </a:lnTo>
                  <a:lnTo>
                    <a:pt x="291" y="47"/>
                  </a:lnTo>
                  <a:lnTo>
                    <a:pt x="300" y="63"/>
                  </a:lnTo>
                  <a:lnTo>
                    <a:pt x="310" y="79"/>
                  </a:lnTo>
                  <a:lnTo>
                    <a:pt x="322" y="94"/>
                  </a:lnTo>
                  <a:lnTo>
                    <a:pt x="328" y="100"/>
                  </a:lnTo>
                  <a:lnTo>
                    <a:pt x="334" y="105"/>
                  </a:lnTo>
                  <a:lnTo>
                    <a:pt x="341" y="111"/>
                  </a:lnTo>
                  <a:lnTo>
                    <a:pt x="349" y="114"/>
                  </a:lnTo>
                  <a:lnTo>
                    <a:pt x="356" y="117"/>
                  </a:lnTo>
                  <a:lnTo>
                    <a:pt x="365" y="118"/>
                  </a:lnTo>
                  <a:lnTo>
                    <a:pt x="374" y="118"/>
                  </a:lnTo>
                  <a:lnTo>
                    <a:pt x="383" y="115"/>
                  </a:lnTo>
                  <a:lnTo>
                    <a:pt x="394" y="111"/>
                  </a:lnTo>
                  <a:lnTo>
                    <a:pt x="404" y="105"/>
                  </a:lnTo>
                  <a:lnTo>
                    <a:pt x="416" y="98"/>
                  </a:lnTo>
                  <a:lnTo>
                    <a:pt x="428" y="87"/>
                  </a:lnTo>
                  <a:lnTo>
                    <a:pt x="438" y="78"/>
                  </a:lnTo>
                  <a:lnTo>
                    <a:pt x="447" y="70"/>
                  </a:lnTo>
                  <a:lnTo>
                    <a:pt x="457" y="62"/>
                  </a:lnTo>
                  <a:lnTo>
                    <a:pt x="465" y="56"/>
                  </a:lnTo>
                  <a:close/>
                </a:path>
              </a:pathLst>
            </a:custGeom>
            <a:gradFill rotWithShape="0">
              <a:gsLst>
                <a:gs pos="0">
                  <a:srgbClr val="FAB774"/>
                </a:gs>
                <a:gs pos="2000">
                  <a:srgbClr val="FAB774"/>
                </a:gs>
                <a:gs pos="24001">
                  <a:srgbClr val="E37507"/>
                </a:gs>
                <a:gs pos="100000">
                  <a:srgbClr val="FDDEBF"/>
                </a:gs>
              </a:gsLst>
              <a:lin ang="10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66" name="Freeform 35"/>
            <p:cNvSpPr>
              <a:spLocks/>
            </p:cNvSpPr>
            <p:nvPr/>
          </p:nvSpPr>
          <p:spPr bwMode="auto">
            <a:xfrm rot="1722277" flipV="1">
              <a:off x="7837408" y="2494779"/>
              <a:ext cx="55499" cy="3571854"/>
            </a:xfrm>
            <a:custGeom>
              <a:avLst/>
              <a:gdLst>
                <a:gd name="T0" fmla="*/ 55499 w 119"/>
                <a:gd name="T1" fmla="*/ 0 h 8579"/>
                <a:gd name="T2" fmla="*/ 55499 w 119"/>
                <a:gd name="T3" fmla="*/ 3571854 h 8579"/>
                <a:gd name="T4" fmla="*/ 0 w 119"/>
                <a:gd name="T5" fmla="*/ 3571854 h 8579"/>
                <a:gd name="T6" fmla="*/ 0 w 119"/>
                <a:gd name="T7" fmla="*/ 23732 h 8579"/>
                <a:gd name="T8" fmla="*/ 3731 w 119"/>
                <a:gd name="T9" fmla="*/ 25397 h 8579"/>
                <a:gd name="T10" fmla="*/ 7928 w 119"/>
                <a:gd name="T11" fmla="*/ 25814 h 8579"/>
                <a:gd name="T12" fmla="*/ 12126 w 119"/>
                <a:gd name="T13" fmla="*/ 25814 h 8579"/>
                <a:gd name="T14" fmla="*/ 16790 w 119"/>
                <a:gd name="T15" fmla="*/ 24565 h 8579"/>
                <a:gd name="T16" fmla="*/ 21453 w 119"/>
                <a:gd name="T17" fmla="*/ 23316 h 8579"/>
                <a:gd name="T18" fmla="*/ 27050 w 119"/>
                <a:gd name="T19" fmla="*/ 20401 h 8579"/>
                <a:gd name="T20" fmla="*/ 32180 w 119"/>
                <a:gd name="T21" fmla="*/ 17487 h 8579"/>
                <a:gd name="T22" fmla="*/ 38243 w 119"/>
                <a:gd name="T23" fmla="*/ 12907 h 8579"/>
                <a:gd name="T24" fmla="*/ 42907 w 119"/>
                <a:gd name="T25" fmla="*/ 9160 h 8579"/>
                <a:gd name="T26" fmla="*/ 47104 w 119"/>
                <a:gd name="T27" fmla="*/ 5829 h 8579"/>
                <a:gd name="T28" fmla="*/ 51768 w 119"/>
                <a:gd name="T29" fmla="*/ 2498 h 8579"/>
                <a:gd name="T30" fmla="*/ 55499 w 119"/>
                <a:gd name="T31" fmla="*/ 0 h 85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9" h="8579">
                  <a:moveTo>
                    <a:pt x="119" y="0"/>
                  </a:moveTo>
                  <a:lnTo>
                    <a:pt x="119" y="8579"/>
                  </a:lnTo>
                  <a:lnTo>
                    <a:pt x="0" y="8579"/>
                  </a:lnTo>
                  <a:lnTo>
                    <a:pt x="0" y="57"/>
                  </a:lnTo>
                  <a:lnTo>
                    <a:pt x="8" y="61"/>
                  </a:lnTo>
                  <a:lnTo>
                    <a:pt x="17" y="62"/>
                  </a:lnTo>
                  <a:lnTo>
                    <a:pt x="26" y="62"/>
                  </a:lnTo>
                  <a:lnTo>
                    <a:pt x="36" y="59"/>
                  </a:lnTo>
                  <a:lnTo>
                    <a:pt x="46" y="56"/>
                  </a:lnTo>
                  <a:lnTo>
                    <a:pt x="58" y="49"/>
                  </a:lnTo>
                  <a:lnTo>
                    <a:pt x="69" y="42"/>
                  </a:lnTo>
                  <a:lnTo>
                    <a:pt x="82" y="31"/>
                  </a:lnTo>
                  <a:lnTo>
                    <a:pt x="92" y="22"/>
                  </a:lnTo>
                  <a:lnTo>
                    <a:pt x="101" y="14"/>
                  </a:lnTo>
                  <a:lnTo>
                    <a:pt x="111" y="6"/>
                  </a:lnTo>
                  <a:lnTo>
                    <a:pt x="119" y="0"/>
                  </a:lnTo>
                  <a:close/>
                </a:path>
              </a:pathLst>
            </a:custGeom>
            <a:gradFill rotWithShape="0">
              <a:gsLst>
                <a:gs pos="0">
                  <a:srgbClr val="FA9F44"/>
                </a:gs>
                <a:gs pos="2000">
                  <a:srgbClr val="FA9F44"/>
                </a:gs>
                <a:gs pos="24001">
                  <a:srgbClr val="AC5805"/>
                </a:gs>
                <a:gs pos="100000">
                  <a:srgbClr val="FA9B3B"/>
                </a:gs>
              </a:gsLst>
              <a:lin ang="10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36"/>
            <p:cNvSpPr>
              <a:spLocks/>
            </p:cNvSpPr>
            <p:nvPr/>
          </p:nvSpPr>
          <p:spPr bwMode="auto">
            <a:xfrm rot="1722277" flipV="1">
              <a:off x="7697632" y="2417885"/>
              <a:ext cx="55571" cy="3564851"/>
            </a:xfrm>
            <a:custGeom>
              <a:avLst/>
              <a:gdLst>
                <a:gd name="T0" fmla="*/ 119 w 119"/>
                <a:gd name="T1" fmla="*/ 8565 h 8565"/>
                <a:gd name="T2" fmla="*/ 0 w 119"/>
                <a:gd name="T3" fmla="*/ 8565 h 8565"/>
                <a:gd name="T4" fmla="*/ 0 w 119"/>
                <a:gd name="T5" fmla="*/ 0 h 8565"/>
                <a:gd name="T6" fmla="*/ 18 w 119"/>
                <a:gd name="T7" fmla="*/ 17 h 8565"/>
                <a:gd name="T8" fmla="*/ 24 w 119"/>
                <a:gd name="T9" fmla="*/ 23 h 8565"/>
                <a:gd name="T10" fmla="*/ 32 w 119"/>
                <a:gd name="T11" fmla="*/ 26 h 8565"/>
                <a:gd name="T12" fmla="*/ 41 w 119"/>
                <a:gd name="T13" fmla="*/ 28 h 8565"/>
                <a:gd name="T14" fmla="*/ 47 w 119"/>
                <a:gd name="T15" fmla="*/ 30 h 8565"/>
                <a:gd name="T16" fmla="*/ 55 w 119"/>
                <a:gd name="T17" fmla="*/ 33 h 8565"/>
                <a:gd name="T18" fmla="*/ 67 w 119"/>
                <a:gd name="T19" fmla="*/ 40 h 8565"/>
                <a:gd name="T20" fmla="*/ 80 w 119"/>
                <a:gd name="T21" fmla="*/ 48 h 8565"/>
                <a:gd name="T22" fmla="*/ 91 w 119"/>
                <a:gd name="T23" fmla="*/ 55 h 8565"/>
                <a:gd name="T24" fmla="*/ 101 w 119"/>
                <a:gd name="T25" fmla="*/ 62 h 8565"/>
                <a:gd name="T26" fmla="*/ 111 w 119"/>
                <a:gd name="T27" fmla="*/ 66 h 8565"/>
                <a:gd name="T28" fmla="*/ 119 w 119"/>
                <a:gd name="T29" fmla="*/ 70 h 8565"/>
                <a:gd name="T30" fmla="*/ 119 w 119"/>
                <a:gd name="T31" fmla="*/ 8565 h 8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8565">
                  <a:moveTo>
                    <a:pt x="119" y="8565"/>
                  </a:moveTo>
                  <a:lnTo>
                    <a:pt x="0" y="8565"/>
                  </a:lnTo>
                  <a:lnTo>
                    <a:pt x="0" y="0"/>
                  </a:lnTo>
                  <a:lnTo>
                    <a:pt x="18" y="17"/>
                  </a:lnTo>
                  <a:lnTo>
                    <a:pt x="24" y="23"/>
                  </a:lnTo>
                  <a:lnTo>
                    <a:pt x="32" y="26"/>
                  </a:lnTo>
                  <a:lnTo>
                    <a:pt x="41" y="28"/>
                  </a:lnTo>
                  <a:lnTo>
                    <a:pt x="47" y="30"/>
                  </a:lnTo>
                  <a:lnTo>
                    <a:pt x="55" y="33"/>
                  </a:lnTo>
                  <a:lnTo>
                    <a:pt x="67" y="40"/>
                  </a:lnTo>
                  <a:lnTo>
                    <a:pt x="80" y="48"/>
                  </a:lnTo>
                  <a:lnTo>
                    <a:pt x="91" y="55"/>
                  </a:lnTo>
                  <a:lnTo>
                    <a:pt x="101" y="62"/>
                  </a:lnTo>
                  <a:lnTo>
                    <a:pt x="111" y="66"/>
                  </a:lnTo>
                  <a:lnTo>
                    <a:pt x="119" y="70"/>
                  </a:lnTo>
                  <a:lnTo>
                    <a:pt x="119" y="8565"/>
                  </a:lnTo>
                  <a:close/>
                </a:path>
              </a:pathLst>
            </a:custGeom>
            <a:gradFill>
              <a:gsLst>
                <a:gs pos="100000">
                  <a:srgbClr val="E37507">
                    <a:lumMod val="39000"/>
                    <a:lumOff val="61000"/>
                  </a:srgbClr>
                </a:gs>
                <a:gs pos="49000">
                  <a:srgbClr val="FEF6ED"/>
                </a:gs>
                <a:gs pos="2000">
                  <a:srgbClr val="FCD0A4"/>
                </a:gs>
                <a:gs pos="24000">
                  <a:schemeClr val="bg1"/>
                </a:gs>
              </a:gsLst>
              <a:lin ang="11400000" scaled="0"/>
            </a:gradFill>
            <a:ln>
              <a:noFill/>
            </a:ln>
          </p:spPr>
          <p:txBody>
            <a:bodyPr/>
            <a:lstStyle/>
            <a:p>
              <a:pPr>
                <a:defRPr/>
              </a:pPr>
              <a:endParaRPr lang="en-US" dirty="0"/>
            </a:p>
          </p:txBody>
        </p:sp>
        <p:sp>
          <p:nvSpPr>
            <p:cNvPr id="49" name="Freeform 11"/>
            <p:cNvSpPr>
              <a:spLocks/>
            </p:cNvSpPr>
            <p:nvPr/>
          </p:nvSpPr>
          <p:spPr bwMode="auto">
            <a:xfrm rot="4972948" flipH="1" flipV="1">
              <a:off x="7649994" y="5119043"/>
              <a:ext cx="104802" cy="2102135"/>
            </a:xfrm>
            <a:custGeom>
              <a:avLst/>
              <a:gdLst/>
              <a:ahLst/>
              <a:cxnLst/>
              <a:rect l="l" t="t" r="r" b="b"/>
              <a:pathLst>
                <a:path w="74537" h="2743223">
                  <a:moveTo>
                    <a:pt x="0" y="2702064"/>
                  </a:moveTo>
                  <a:lnTo>
                    <a:pt x="0" y="2702064"/>
                  </a:lnTo>
                  <a:lnTo>
                    <a:pt x="1" y="2702066"/>
                  </a:lnTo>
                  <a:lnTo>
                    <a:pt x="3500" y="2702066"/>
                  </a:lnTo>
                  <a:lnTo>
                    <a:pt x="3658" y="2702716"/>
                  </a:lnTo>
                  <a:lnTo>
                    <a:pt x="4135" y="2705163"/>
                  </a:lnTo>
                  <a:lnTo>
                    <a:pt x="5724" y="2710600"/>
                  </a:lnTo>
                  <a:lnTo>
                    <a:pt x="7472" y="2715765"/>
                  </a:lnTo>
                  <a:lnTo>
                    <a:pt x="9696" y="2720658"/>
                  </a:lnTo>
                  <a:lnTo>
                    <a:pt x="11921" y="2725280"/>
                  </a:lnTo>
                  <a:lnTo>
                    <a:pt x="14623" y="2729086"/>
                  </a:lnTo>
                  <a:lnTo>
                    <a:pt x="17324" y="2732620"/>
                  </a:lnTo>
                  <a:lnTo>
                    <a:pt x="20344" y="2735610"/>
                  </a:lnTo>
                  <a:lnTo>
                    <a:pt x="23523" y="2738330"/>
                  </a:lnTo>
                  <a:lnTo>
                    <a:pt x="25112" y="2739688"/>
                  </a:lnTo>
                  <a:lnTo>
                    <a:pt x="26860" y="2740504"/>
                  </a:lnTo>
                  <a:lnTo>
                    <a:pt x="28608" y="2741319"/>
                  </a:lnTo>
                  <a:lnTo>
                    <a:pt x="30197" y="2742135"/>
                  </a:lnTo>
                  <a:lnTo>
                    <a:pt x="32104" y="2742679"/>
                  </a:lnTo>
                  <a:lnTo>
                    <a:pt x="33852" y="2742951"/>
                  </a:lnTo>
                  <a:lnTo>
                    <a:pt x="35600" y="2743223"/>
                  </a:lnTo>
                  <a:lnTo>
                    <a:pt x="37666" y="2743223"/>
                  </a:lnTo>
                  <a:lnTo>
                    <a:pt x="39573" y="2743222"/>
                  </a:lnTo>
                  <a:lnTo>
                    <a:pt x="41321" y="2742951"/>
                  </a:lnTo>
                  <a:lnTo>
                    <a:pt x="43069" y="2742679"/>
                  </a:lnTo>
                  <a:lnTo>
                    <a:pt x="44817" y="2742135"/>
                  </a:lnTo>
                  <a:lnTo>
                    <a:pt x="46565" y="2741319"/>
                  </a:lnTo>
                  <a:lnTo>
                    <a:pt x="48314" y="2740505"/>
                  </a:lnTo>
                  <a:lnTo>
                    <a:pt x="50061" y="2739689"/>
                  </a:lnTo>
                  <a:lnTo>
                    <a:pt x="51651" y="2738329"/>
                  </a:lnTo>
                  <a:lnTo>
                    <a:pt x="54829" y="2735611"/>
                  </a:lnTo>
                  <a:lnTo>
                    <a:pt x="57848" y="2732620"/>
                  </a:lnTo>
                  <a:lnTo>
                    <a:pt x="60709" y="2729087"/>
                  </a:lnTo>
                  <a:lnTo>
                    <a:pt x="63251" y="2725280"/>
                  </a:lnTo>
                  <a:lnTo>
                    <a:pt x="65635" y="2720658"/>
                  </a:lnTo>
                  <a:lnTo>
                    <a:pt x="67701" y="2715766"/>
                  </a:lnTo>
                  <a:lnTo>
                    <a:pt x="69449" y="2710600"/>
                  </a:lnTo>
                  <a:lnTo>
                    <a:pt x="71039" y="2705163"/>
                  </a:lnTo>
                  <a:lnTo>
                    <a:pt x="71515" y="2702717"/>
                  </a:lnTo>
                  <a:lnTo>
                    <a:pt x="71674" y="2702064"/>
                  </a:lnTo>
                  <a:lnTo>
                    <a:pt x="74536" y="2702064"/>
                  </a:lnTo>
                  <a:lnTo>
                    <a:pt x="74537" y="2702064"/>
                  </a:lnTo>
                  <a:lnTo>
                    <a:pt x="74537" y="2670528"/>
                  </a:lnTo>
                  <a:lnTo>
                    <a:pt x="74537" y="2669911"/>
                  </a:lnTo>
                  <a:lnTo>
                    <a:pt x="74537" y="2596585"/>
                  </a:lnTo>
                  <a:lnTo>
                    <a:pt x="74537" y="2595495"/>
                  </a:lnTo>
                  <a:lnTo>
                    <a:pt x="74537" y="2559613"/>
                  </a:lnTo>
                  <a:lnTo>
                    <a:pt x="74537" y="2556763"/>
                  </a:lnTo>
                  <a:lnTo>
                    <a:pt x="74537" y="2531338"/>
                  </a:lnTo>
                  <a:lnTo>
                    <a:pt x="74537" y="2516080"/>
                  </a:lnTo>
                  <a:lnTo>
                    <a:pt x="74536" y="458724"/>
                  </a:lnTo>
                  <a:lnTo>
                    <a:pt x="74537" y="458723"/>
                  </a:lnTo>
                  <a:lnTo>
                    <a:pt x="74537" y="458516"/>
                  </a:lnTo>
                  <a:lnTo>
                    <a:pt x="74536" y="370637"/>
                  </a:lnTo>
                  <a:lnTo>
                    <a:pt x="74536" y="369555"/>
                  </a:lnTo>
                  <a:lnTo>
                    <a:pt x="74402" y="369726"/>
                  </a:lnTo>
                  <a:lnTo>
                    <a:pt x="74377" y="353244"/>
                  </a:lnTo>
                  <a:lnTo>
                    <a:pt x="49424" y="91448"/>
                  </a:lnTo>
                  <a:lnTo>
                    <a:pt x="48092" y="89183"/>
                  </a:lnTo>
                  <a:lnTo>
                    <a:pt x="39269" y="0"/>
                  </a:lnTo>
                  <a:lnTo>
                    <a:pt x="29432" y="89427"/>
                  </a:lnTo>
                  <a:lnTo>
                    <a:pt x="29271" y="89817"/>
                  </a:lnTo>
                  <a:lnTo>
                    <a:pt x="27992" y="92536"/>
                  </a:lnTo>
                  <a:lnTo>
                    <a:pt x="0" y="353244"/>
                  </a:lnTo>
                  <a:lnTo>
                    <a:pt x="106" y="374074"/>
                  </a:lnTo>
                  <a:lnTo>
                    <a:pt x="1" y="373905"/>
                  </a:lnTo>
                  <a:lnTo>
                    <a:pt x="0" y="374442"/>
                  </a:lnTo>
                  <a:lnTo>
                    <a:pt x="0" y="2508504"/>
                  </a:lnTo>
                  <a:lnTo>
                    <a:pt x="0" y="2508504"/>
                  </a:lnTo>
                  <a:close/>
                </a:path>
              </a:pathLst>
            </a:custGeom>
            <a:gradFill flip="none" rotWithShape="1">
              <a:gsLst>
                <a:gs pos="0">
                  <a:schemeClr val="tx1">
                    <a:lumMod val="65000"/>
                    <a:lumOff val="35000"/>
                    <a:alpha val="48000"/>
                  </a:schemeClr>
                </a:gs>
                <a:gs pos="47000">
                  <a:srgbClr val="434343">
                    <a:alpha val="39000"/>
                  </a:srgbClr>
                </a:gs>
                <a:gs pos="100000">
                  <a:schemeClr val="tx1">
                    <a:lumMod val="75000"/>
                    <a:lumOff val="25000"/>
                    <a:alpha val="0"/>
                  </a:schemeClr>
                </a:gs>
              </a:gsLst>
              <a:lin ang="8400000" scaled="0"/>
              <a:tileRect/>
            </a:gradFill>
            <a:ln>
              <a:noFill/>
            </a:ln>
          </p:spPr>
          <p:txBody>
            <a:bodyPr/>
            <a:lstStyle/>
            <a:p>
              <a:pPr>
                <a:defRPr/>
              </a:pPr>
              <a:endParaRPr lang="en-US" dirty="0"/>
            </a:p>
          </p:txBody>
        </p:sp>
        <p:grpSp>
          <p:nvGrpSpPr>
            <p:cNvPr id="6169" name="Group 125"/>
            <p:cNvGrpSpPr>
              <a:grpSpLocks/>
            </p:cNvGrpSpPr>
            <p:nvPr/>
          </p:nvGrpSpPr>
          <p:grpSpPr bwMode="auto">
            <a:xfrm>
              <a:off x="8480545" y="2428818"/>
              <a:ext cx="363417" cy="389612"/>
              <a:chOff x="-801338" y="3055450"/>
              <a:chExt cx="359064" cy="389612"/>
            </a:xfrm>
          </p:grpSpPr>
          <p:sp>
            <p:nvSpPr>
              <p:cNvPr id="124" name="Freeform 11"/>
              <p:cNvSpPr>
                <a:spLocks/>
              </p:cNvSpPr>
              <p:nvPr/>
            </p:nvSpPr>
            <p:spPr bwMode="auto">
              <a:xfrm rot="1722277" flipV="1">
                <a:off x="-654048" y="3055632"/>
                <a:ext cx="211774" cy="188961"/>
              </a:xfrm>
              <a:custGeom>
                <a:avLst/>
                <a:gdLst>
                  <a:gd name="T0" fmla="*/ 241 w 457"/>
                  <a:gd name="T1" fmla="*/ 0 h 456"/>
                  <a:gd name="T2" fmla="*/ 263 w 457"/>
                  <a:gd name="T3" fmla="*/ 3 h 456"/>
                  <a:gd name="T4" fmla="*/ 285 w 457"/>
                  <a:gd name="T5" fmla="*/ 8 h 456"/>
                  <a:gd name="T6" fmla="*/ 307 w 457"/>
                  <a:gd name="T7" fmla="*/ 14 h 456"/>
                  <a:gd name="T8" fmla="*/ 337 w 457"/>
                  <a:gd name="T9" fmla="*/ 27 h 456"/>
                  <a:gd name="T10" fmla="*/ 374 w 457"/>
                  <a:gd name="T11" fmla="*/ 52 h 456"/>
                  <a:gd name="T12" fmla="*/ 405 w 457"/>
                  <a:gd name="T13" fmla="*/ 83 h 456"/>
                  <a:gd name="T14" fmla="*/ 429 w 457"/>
                  <a:gd name="T15" fmla="*/ 119 h 456"/>
                  <a:gd name="T16" fmla="*/ 442 w 457"/>
                  <a:gd name="T17" fmla="*/ 149 h 456"/>
                  <a:gd name="T18" fmla="*/ 449 w 457"/>
                  <a:gd name="T19" fmla="*/ 171 h 456"/>
                  <a:gd name="T20" fmla="*/ 454 w 457"/>
                  <a:gd name="T21" fmla="*/ 194 h 456"/>
                  <a:gd name="T22" fmla="*/ 457 w 457"/>
                  <a:gd name="T23" fmla="*/ 216 h 456"/>
                  <a:gd name="T24" fmla="*/ 457 w 457"/>
                  <a:gd name="T25" fmla="*/ 240 h 456"/>
                  <a:gd name="T26" fmla="*/ 454 w 457"/>
                  <a:gd name="T27" fmla="*/ 262 h 456"/>
                  <a:gd name="T28" fmla="*/ 449 w 457"/>
                  <a:gd name="T29" fmla="*/ 285 h 456"/>
                  <a:gd name="T30" fmla="*/ 442 w 457"/>
                  <a:gd name="T31" fmla="*/ 307 h 456"/>
                  <a:gd name="T32" fmla="*/ 429 w 457"/>
                  <a:gd name="T33" fmla="*/ 336 h 456"/>
                  <a:gd name="T34" fmla="*/ 405 w 457"/>
                  <a:gd name="T35" fmla="*/ 373 h 456"/>
                  <a:gd name="T36" fmla="*/ 374 w 457"/>
                  <a:gd name="T37" fmla="*/ 404 h 456"/>
                  <a:gd name="T38" fmla="*/ 337 w 457"/>
                  <a:gd name="T39" fmla="*/ 428 h 456"/>
                  <a:gd name="T40" fmla="*/ 307 w 457"/>
                  <a:gd name="T41" fmla="*/ 443 h 456"/>
                  <a:gd name="T42" fmla="*/ 285 w 457"/>
                  <a:gd name="T43" fmla="*/ 449 h 456"/>
                  <a:gd name="T44" fmla="*/ 263 w 457"/>
                  <a:gd name="T45" fmla="*/ 454 h 456"/>
                  <a:gd name="T46" fmla="*/ 241 w 457"/>
                  <a:gd name="T47" fmla="*/ 456 h 456"/>
                  <a:gd name="T48" fmla="*/ 216 w 457"/>
                  <a:gd name="T49" fmla="*/ 456 h 456"/>
                  <a:gd name="T50" fmla="*/ 194 w 457"/>
                  <a:gd name="T51" fmla="*/ 454 h 456"/>
                  <a:gd name="T52" fmla="*/ 172 w 457"/>
                  <a:gd name="T53" fmla="*/ 449 h 456"/>
                  <a:gd name="T54" fmla="*/ 150 w 457"/>
                  <a:gd name="T55" fmla="*/ 443 h 456"/>
                  <a:gd name="T56" fmla="*/ 120 w 457"/>
                  <a:gd name="T57" fmla="*/ 428 h 456"/>
                  <a:gd name="T58" fmla="*/ 84 w 457"/>
                  <a:gd name="T59" fmla="*/ 404 h 456"/>
                  <a:gd name="T60" fmla="*/ 53 w 457"/>
                  <a:gd name="T61" fmla="*/ 373 h 456"/>
                  <a:gd name="T62" fmla="*/ 28 w 457"/>
                  <a:gd name="T63" fmla="*/ 336 h 456"/>
                  <a:gd name="T64" fmla="*/ 15 w 457"/>
                  <a:gd name="T65" fmla="*/ 307 h 456"/>
                  <a:gd name="T66" fmla="*/ 8 w 457"/>
                  <a:gd name="T67" fmla="*/ 285 h 456"/>
                  <a:gd name="T68" fmla="*/ 3 w 457"/>
                  <a:gd name="T69" fmla="*/ 262 h 456"/>
                  <a:gd name="T70" fmla="*/ 0 w 457"/>
                  <a:gd name="T71" fmla="*/ 240 h 456"/>
                  <a:gd name="T72" fmla="*/ 0 w 457"/>
                  <a:gd name="T73" fmla="*/ 216 h 456"/>
                  <a:gd name="T74" fmla="*/ 3 w 457"/>
                  <a:gd name="T75" fmla="*/ 194 h 456"/>
                  <a:gd name="T76" fmla="*/ 8 w 457"/>
                  <a:gd name="T77" fmla="*/ 171 h 456"/>
                  <a:gd name="T78" fmla="*/ 15 w 457"/>
                  <a:gd name="T79" fmla="*/ 149 h 456"/>
                  <a:gd name="T80" fmla="*/ 28 w 457"/>
                  <a:gd name="T81" fmla="*/ 119 h 456"/>
                  <a:gd name="T82" fmla="*/ 53 w 457"/>
                  <a:gd name="T83" fmla="*/ 83 h 456"/>
                  <a:gd name="T84" fmla="*/ 84 w 457"/>
                  <a:gd name="T85" fmla="*/ 52 h 456"/>
                  <a:gd name="T86" fmla="*/ 120 w 457"/>
                  <a:gd name="T87" fmla="*/ 27 h 456"/>
                  <a:gd name="T88" fmla="*/ 150 w 457"/>
                  <a:gd name="T89" fmla="*/ 14 h 456"/>
                  <a:gd name="T90" fmla="*/ 172 w 457"/>
                  <a:gd name="T91" fmla="*/ 8 h 456"/>
                  <a:gd name="T92" fmla="*/ 194 w 457"/>
                  <a:gd name="T93" fmla="*/ 3 h 456"/>
                  <a:gd name="T94" fmla="*/ 216 w 457"/>
                  <a:gd name="T9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 h="456">
                    <a:moveTo>
                      <a:pt x="229" y="0"/>
                    </a:moveTo>
                    <a:lnTo>
                      <a:pt x="241" y="0"/>
                    </a:lnTo>
                    <a:lnTo>
                      <a:pt x="252" y="1"/>
                    </a:lnTo>
                    <a:lnTo>
                      <a:pt x="263" y="3"/>
                    </a:lnTo>
                    <a:lnTo>
                      <a:pt x="274" y="4"/>
                    </a:lnTo>
                    <a:lnTo>
                      <a:pt x="285" y="8"/>
                    </a:lnTo>
                    <a:lnTo>
                      <a:pt x="296" y="10"/>
                    </a:lnTo>
                    <a:lnTo>
                      <a:pt x="307" y="14"/>
                    </a:lnTo>
                    <a:lnTo>
                      <a:pt x="317" y="18"/>
                    </a:lnTo>
                    <a:lnTo>
                      <a:pt x="337" y="27"/>
                    </a:lnTo>
                    <a:lnTo>
                      <a:pt x="356" y="39"/>
                    </a:lnTo>
                    <a:lnTo>
                      <a:pt x="374" y="52"/>
                    </a:lnTo>
                    <a:lnTo>
                      <a:pt x="390" y="66"/>
                    </a:lnTo>
                    <a:lnTo>
                      <a:pt x="405" y="83"/>
                    </a:lnTo>
                    <a:lnTo>
                      <a:pt x="418" y="101"/>
                    </a:lnTo>
                    <a:lnTo>
                      <a:pt x="429" y="119"/>
                    </a:lnTo>
                    <a:lnTo>
                      <a:pt x="439" y="139"/>
                    </a:lnTo>
                    <a:lnTo>
                      <a:pt x="442" y="149"/>
                    </a:lnTo>
                    <a:lnTo>
                      <a:pt x="447" y="160"/>
                    </a:lnTo>
                    <a:lnTo>
                      <a:pt x="449" y="171"/>
                    </a:lnTo>
                    <a:lnTo>
                      <a:pt x="452" y="182"/>
                    </a:lnTo>
                    <a:lnTo>
                      <a:pt x="454" y="194"/>
                    </a:lnTo>
                    <a:lnTo>
                      <a:pt x="456" y="205"/>
                    </a:lnTo>
                    <a:lnTo>
                      <a:pt x="457" y="216"/>
                    </a:lnTo>
                    <a:lnTo>
                      <a:pt x="457" y="228"/>
                    </a:lnTo>
                    <a:lnTo>
                      <a:pt x="457" y="240"/>
                    </a:lnTo>
                    <a:lnTo>
                      <a:pt x="456" y="251"/>
                    </a:lnTo>
                    <a:lnTo>
                      <a:pt x="454" y="262"/>
                    </a:lnTo>
                    <a:lnTo>
                      <a:pt x="452" y="274"/>
                    </a:lnTo>
                    <a:lnTo>
                      <a:pt x="449" y="285"/>
                    </a:lnTo>
                    <a:lnTo>
                      <a:pt x="447" y="295"/>
                    </a:lnTo>
                    <a:lnTo>
                      <a:pt x="442" y="307"/>
                    </a:lnTo>
                    <a:lnTo>
                      <a:pt x="439" y="316"/>
                    </a:lnTo>
                    <a:lnTo>
                      <a:pt x="429" y="336"/>
                    </a:lnTo>
                    <a:lnTo>
                      <a:pt x="418" y="355"/>
                    </a:lnTo>
                    <a:lnTo>
                      <a:pt x="405" y="373"/>
                    </a:lnTo>
                    <a:lnTo>
                      <a:pt x="390" y="390"/>
                    </a:lnTo>
                    <a:lnTo>
                      <a:pt x="374" y="404"/>
                    </a:lnTo>
                    <a:lnTo>
                      <a:pt x="356" y="417"/>
                    </a:lnTo>
                    <a:lnTo>
                      <a:pt x="337" y="428"/>
                    </a:lnTo>
                    <a:lnTo>
                      <a:pt x="317" y="438"/>
                    </a:lnTo>
                    <a:lnTo>
                      <a:pt x="307" y="443"/>
                    </a:lnTo>
                    <a:lnTo>
                      <a:pt x="296" y="446"/>
                    </a:lnTo>
                    <a:lnTo>
                      <a:pt x="285" y="449"/>
                    </a:lnTo>
                    <a:lnTo>
                      <a:pt x="274" y="452"/>
                    </a:lnTo>
                    <a:lnTo>
                      <a:pt x="263" y="454"/>
                    </a:lnTo>
                    <a:lnTo>
                      <a:pt x="252" y="455"/>
                    </a:lnTo>
                    <a:lnTo>
                      <a:pt x="241" y="456"/>
                    </a:lnTo>
                    <a:lnTo>
                      <a:pt x="229" y="456"/>
                    </a:lnTo>
                    <a:lnTo>
                      <a:pt x="216" y="456"/>
                    </a:lnTo>
                    <a:lnTo>
                      <a:pt x="205" y="455"/>
                    </a:lnTo>
                    <a:lnTo>
                      <a:pt x="194" y="454"/>
                    </a:lnTo>
                    <a:lnTo>
                      <a:pt x="182" y="452"/>
                    </a:lnTo>
                    <a:lnTo>
                      <a:pt x="172" y="449"/>
                    </a:lnTo>
                    <a:lnTo>
                      <a:pt x="161" y="446"/>
                    </a:lnTo>
                    <a:lnTo>
                      <a:pt x="150" y="443"/>
                    </a:lnTo>
                    <a:lnTo>
                      <a:pt x="140" y="438"/>
                    </a:lnTo>
                    <a:lnTo>
                      <a:pt x="120" y="428"/>
                    </a:lnTo>
                    <a:lnTo>
                      <a:pt x="101" y="417"/>
                    </a:lnTo>
                    <a:lnTo>
                      <a:pt x="84" y="404"/>
                    </a:lnTo>
                    <a:lnTo>
                      <a:pt x="67" y="390"/>
                    </a:lnTo>
                    <a:lnTo>
                      <a:pt x="53" y="373"/>
                    </a:lnTo>
                    <a:lnTo>
                      <a:pt x="39" y="355"/>
                    </a:lnTo>
                    <a:lnTo>
                      <a:pt x="28" y="336"/>
                    </a:lnTo>
                    <a:lnTo>
                      <a:pt x="18" y="316"/>
                    </a:lnTo>
                    <a:lnTo>
                      <a:pt x="15" y="307"/>
                    </a:lnTo>
                    <a:lnTo>
                      <a:pt x="10" y="295"/>
                    </a:lnTo>
                    <a:lnTo>
                      <a:pt x="8" y="285"/>
                    </a:lnTo>
                    <a:lnTo>
                      <a:pt x="5" y="274"/>
                    </a:lnTo>
                    <a:lnTo>
                      <a:pt x="3" y="262"/>
                    </a:lnTo>
                    <a:lnTo>
                      <a:pt x="2" y="251"/>
                    </a:lnTo>
                    <a:lnTo>
                      <a:pt x="0" y="240"/>
                    </a:lnTo>
                    <a:lnTo>
                      <a:pt x="0" y="228"/>
                    </a:lnTo>
                    <a:lnTo>
                      <a:pt x="0" y="216"/>
                    </a:lnTo>
                    <a:lnTo>
                      <a:pt x="2" y="205"/>
                    </a:lnTo>
                    <a:lnTo>
                      <a:pt x="3" y="194"/>
                    </a:lnTo>
                    <a:lnTo>
                      <a:pt x="5" y="182"/>
                    </a:lnTo>
                    <a:lnTo>
                      <a:pt x="8" y="171"/>
                    </a:lnTo>
                    <a:lnTo>
                      <a:pt x="10" y="160"/>
                    </a:lnTo>
                    <a:lnTo>
                      <a:pt x="15" y="149"/>
                    </a:lnTo>
                    <a:lnTo>
                      <a:pt x="18" y="139"/>
                    </a:lnTo>
                    <a:lnTo>
                      <a:pt x="28" y="119"/>
                    </a:lnTo>
                    <a:lnTo>
                      <a:pt x="39" y="101"/>
                    </a:lnTo>
                    <a:lnTo>
                      <a:pt x="53" y="83"/>
                    </a:lnTo>
                    <a:lnTo>
                      <a:pt x="67" y="66"/>
                    </a:lnTo>
                    <a:lnTo>
                      <a:pt x="84" y="52"/>
                    </a:lnTo>
                    <a:lnTo>
                      <a:pt x="101" y="39"/>
                    </a:lnTo>
                    <a:lnTo>
                      <a:pt x="120" y="27"/>
                    </a:lnTo>
                    <a:lnTo>
                      <a:pt x="140" y="18"/>
                    </a:lnTo>
                    <a:lnTo>
                      <a:pt x="150" y="14"/>
                    </a:lnTo>
                    <a:lnTo>
                      <a:pt x="161" y="10"/>
                    </a:lnTo>
                    <a:lnTo>
                      <a:pt x="172" y="8"/>
                    </a:lnTo>
                    <a:lnTo>
                      <a:pt x="182" y="4"/>
                    </a:lnTo>
                    <a:lnTo>
                      <a:pt x="194" y="3"/>
                    </a:lnTo>
                    <a:lnTo>
                      <a:pt x="205" y="1"/>
                    </a:lnTo>
                    <a:lnTo>
                      <a:pt x="216" y="0"/>
                    </a:lnTo>
                    <a:lnTo>
                      <a:pt x="229"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txBody>
              <a:bodyPr/>
              <a:lstStyle/>
              <a:p>
                <a:pPr>
                  <a:defRPr/>
                </a:pPr>
                <a:endParaRPr lang="en-US" dirty="0"/>
              </a:p>
            </p:txBody>
          </p:sp>
          <p:sp>
            <p:nvSpPr>
              <p:cNvPr id="96" name="Rectangle 37"/>
              <p:cNvSpPr>
                <a:spLocks noChangeArrowheads="1"/>
              </p:cNvSpPr>
              <p:nvPr/>
            </p:nvSpPr>
            <p:spPr bwMode="auto">
              <a:xfrm rot="1722277" flipV="1">
                <a:off x="-738757" y="3149319"/>
                <a:ext cx="216480" cy="295351"/>
              </a:xfrm>
              <a:prstGeom prst="rect">
                <a:avLst/>
              </a:prstGeom>
              <a:gradFill>
                <a:gsLst>
                  <a:gs pos="0">
                    <a:schemeClr val="tx1">
                      <a:lumMod val="80000"/>
                      <a:lumOff val="20000"/>
                    </a:schemeClr>
                  </a:gs>
                  <a:gs pos="39000">
                    <a:schemeClr val="bg1">
                      <a:lumMod val="71000"/>
                    </a:schemeClr>
                  </a:gs>
                  <a:gs pos="76000">
                    <a:schemeClr val="bg1">
                      <a:lumMod val="11000"/>
                      <a:lumOff val="89000"/>
                    </a:schemeClr>
                  </a:gs>
                  <a:gs pos="100000">
                    <a:schemeClr val="bg1">
                      <a:lumMod val="65000"/>
                    </a:schemeClr>
                  </a:gs>
                  <a:gs pos="69000">
                    <a:schemeClr val="bg1">
                      <a:lumMod val="0"/>
                      <a:lumOff val="100000"/>
                    </a:schemeClr>
                  </a:gs>
                  <a:gs pos="63000">
                    <a:schemeClr val="bg1">
                      <a:lumMod val="64000"/>
                      <a:lumOff val="36000"/>
                    </a:schemeClr>
                  </a:gs>
                </a:gsLst>
                <a:lin ang="10800000" scaled="1"/>
              </a:gradFill>
              <a:ln>
                <a:noFill/>
              </a:ln>
            </p:spPr>
            <p:txBody>
              <a:bodyPr/>
              <a:lstStyle/>
              <a:p>
                <a:pPr>
                  <a:defRPr/>
                </a:pPr>
                <a:endParaRPr lang="en-US" dirty="0"/>
              </a:p>
            </p:txBody>
          </p:sp>
          <p:sp>
            <p:nvSpPr>
              <p:cNvPr id="6172" name="Rectangle 46"/>
              <p:cNvSpPr>
                <a:spLocks noChangeArrowheads="1"/>
              </p:cNvSpPr>
              <p:nvPr/>
            </p:nvSpPr>
            <p:spPr bwMode="auto">
              <a:xfrm rot="1722277" flipV="1">
                <a:off x="-801338" y="3400092"/>
                <a:ext cx="216449" cy="34968"/>
              </a:xfrm>
              <a:prstGeom prst="rect">
                <a:avLst/>
              </a:prstGeom>
              <a:gradFill rotWithShape="1">
                <a:gsLst>
                  <a:gs pos="0">
                    <a:srgbClr val="7F5C41"/>
                  </a:gs>
                  <a:gs pos="50000">
                    <a:srgbClr val="BB977A"/>
                  </a:gs>
                  <a:gs pos="100000">
                    <a:srgbClr val="503A2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6" name="Rectangle 45"/>
              <p:cNvSpPr>
                <a:spLocks noChangeArrowheads="1"/>
              </p:cNvSpPr>
              <p:nvPr/>
            </p:nvSpPr>
            <p:spPr bwMode="auto">
              <a:xfrm rot="1722277" flipV="1">
                <a:off x="-718365" y="3258884"/>
                <a:ext cx="216480" cy="12703"/>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17" name="Rectangle 45"/>
              <p:cNvSpPr>
                <a:spLocks noChangeArrowheads="1"/>
              </p:cNvSpPr>
              <p:nvPr/>
            </p:nvSpPr>
            <p:spPr bwMode="auto">
              <a:xfrm rot="1722277" flipV="1">
                <a:off x="-696403" y="3214423"/>
                <a:ext cx="216480" cy="11116"/>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18" name="Rectangle 45"/>
              <p:cNvSpPr>
                <a:spLocks noChangeArrowheads="1"/>
              </p:cNvSpPr>
              <p:nvPr/>
            </p:nvSpPr>
            <p:spPr bwMode="auto">
              <a:xfrm rot="1722277" flipV="1">
                <a:off x="-707383" y="3233478"/>
                <a:ext cx="216480" cy="12703"/>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19" name="Rectangle 45"/>
              <p:cNvSpPr>
                <a:spLocks noChangeArrowheads="1"/>
              </p:cNvSpPr>
              <p:nvPr/>
            </p:nvSpPr>
            <p:spPr bwMode="auto">
              <a:xfrm rot="1722277" flipV="1">
                <a:off x="-735620" y="3285879"/>
                <a:ext cx="216480" cy="11115"/>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20" name="Rectangle 45"/>
              <p:cNvSpPr>
                <a:spLocks noChangeArrowheads="1"/>
              </p:cNvSpPr>
              <p:nvPr/>
            </p:nvSpPr>
            <p:spPr bwMode="auto">
              <a:xfrm rot="1722277" flipV="1">
                <a:off x="-748169" y="3311286"/>
                <a:ext cx="218048" cy="11115"/>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21" name="Rectangle 45"/>
              <p:cNvSpPr>
                <a:spLocks noChangeArrowheads="1"/>
              </p:cNvSpPr>
              <p:nvPr/>
            </p:nvSpPr>
            <p:spPr bwMode="auto">
              <a:xfrm rot="1722277" flipV="1">
                <a:off x="-759151" y="3335104"/>
                <a:ext cx="216480" cy="11116"/>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122" name="Rectangle 45"/>
              <p:cNvSpPr>
                <a:spLocks noChangeArrowheads="1"/>
              </p:cNvSpPr>
              <p:nvPr/>
            </p:nvSpPr>
            <p:spPr bwMode="auto">
              <a:xfrm rot="1722277" flipV="1">
                <a:off x="-774838" y="3362099"/>
                <a:ext cx="216480" cy="11115"/>
              </a:xfrm>
              <a:prstGeom prst="rect">
                <a:avLst/>
              </a:prstGeom>
              <a:gradFill flip="none" rotWithShape="1">
                <a:gsLst>
                  <a:gs pos="0">
                    <a:schemeClr val="tx1">
                      <a:lumMod val="65000"/>
                      <a:lumOff val="35000"/>
                    </a:schemeClr>
                  </a:gs>
                  <a:gs pos="50000">
                    <a:schemeClr val="bg1">
                      <a:lumMod val="75000"/>
                    </a:schemeClr>
                  </a:gs>
                  <a:gs pos="100000">
                    <a:schemeClr val="bg1">
                      <a:lumMod val="95000"/>
                    </a:schemeClr>
                  </a:gs>
                </a:gsLst>
                <a:lin ang="16200000" scaled="1"/>
                <a:tileRect/>
              </a:gradFill>
              <a:ln>
                <a:noFill/>
              </a:ln>
            </p:spPr>
            <p:txBody>
              <a:bodyPr/>
              <a:lstStyle/>
              <a:p>
                <a:pPr>
                  <a:defRPr/>
                </a:pPr>
                <a:endParaRPr lang="en-US" dirty="0"/>
              </a:p>
            </p:txBody>
          </p:sp>
          <p:sp>
            <p:nvSpPr>
              <p:cNvPr id="6180" name="Rectangle 46"/>
              <p:cNvSpPr>
                <a:spLocks noChangeArrowheads="1"/>
              </p:cNvSpPr>
              <p:nvPr/>
            </p:nvSpPr>
            <p:spPr bwMode="auto">
              <a:xfrm rot="1722277" flipV="1">
                <a:off x="-673129" y="3164721"/>
                <a:ext cx="216449" cy="34968"/>
              </a:xfrm>
              <a:prstGeom prst="rect">
                <a:avLst/>
              </a:prstGeom>
              <a:gradFill rotWithShape="1">
                <a:gsLst>
                  <a:gs pos="0">
                    <a:srgbClr val="7F5C41"/>
                  </a:gs>
                  <a:gs pos="50000">
                    <a:srgbClr val="BB977A"/>
                  </a:gs>
                  <a:gs pos="100000">
                    <a:srgbClr val="503A2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5" name="Oval 124"/>
              <p:cNvSpPr/>
              <p:nvPr/>
            </p:nvSpPr>
            <p:spPr>
              <a:xfrm rot="369189">
                <a:off x="-603849" y="3055632"/>
                <a:ext cx="108240" cy="50813"/>
              </a:xfrm>
              <a:prstGeom prst="ellipse">
                <a:avLst/>
              </a:prstGeom>
              <a:gradFill flip="none" rotWithShape="1">
                <a:gsLst>
                  <a:gs pos="0">
                    <a:schemeClr val="bg1">
                      <a:alpha val="86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d-ID"/>
              </a:p>
            </p:txBody>
          </p:sp>
        </p:grpSp>
      </p:grpSp>
      <p:grpSp>
        <p:nvGrpSpPr>
          <p:cNvPr id="94" name="Group 84"/>
          <p:cNvGrpSpPr>
            <a:grpSpLocks/>
          </p:cNvGrpSpPr>
          <p:nvPr/>
        </p:nvGrpSpPr>
        <p:grpSpPr bwMode="auto">
          <a:xfrm>
            <a:off x="8891244" y="2096246"/>
            <a:ext cx="512762" cy="502227"/>
            <a:chOff x="7097310" y="2162207"/>
            <a:chExt cx="512703" cy="553433"/>
          </a:xfrm>
        </p:grpSpPr>
        <p:sp>
          <p:nvSpPr>
            <p:cNvPr id="95" name="Rectangle 94"/>
            <p:cNvSpPr/>
            <p:nvPr/>
          </p:nvSpPr>
          <p:spPr>
            <a:xfrm>
              <a:off x="7097310" y="2286252"/>
              <a:ext cx="446036" cy="429388"/>
            </a:xfrm>
            <a:prstGeom prst="rect">
              <a:avLst/>
            </a:prstGeom>
            <a:noFill/>
            <a:ln w="19050">
              <a:solidFill>
                <a:srgbClr val="7F5C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Freeform 150"/>
            <p:cNvSpPr>
              <a:spLocks/>
            </p:cNvSpPr>
            <p:nvPr/>
          </p:nvSpPr>
          <p:spPr bwMode="auto">
            <a:xfrm>
              <a:off x="7256001" y="2162207"/>
              <a:ext cx="354012" cy="463550"/>
            </a:xfrm>
            <a:custGeom>
              <a:avLst/>
              <a:gdLst>
                <a:gd name="T0" fmla="*/ 0 w 216"/>
                <a:gd name="T1" fmla="*/ 2147483647 h 282"/>
                <a:gd name="T2" fmla="*/ 0 w 216"/>
                <a:gd name="T3" fmla="*/ 2147483647 h 282"/>
                <a:gd name="T4" fmla="*/ 0 w 216"/>
                <a:gd name="T5" fmla="*/ 2147483647 h 282"/>
                <a:gd name="T6" fmla="*/ 2147483647 w 216"/>
                <a:gd name="T7" fmla="*/ 2147483647 h 282"/>
                <a:gd name="T8" fmla="*/ 2147483647 w 216"/>
                <a:gd name="T9" fmla="*/ 2147483647 h 282"/>
                <a:gd name="T10" fmla="*/ 2147483647 w 216"/>
                <a:gd name="T11" fmla="*/ 2147483647 h 282"/>
                <a:gd name="T12" fmla="*/ 2147483647 w 216"/>
                <a:gd name="T13" fmla="*/ 2147483647 h 282"/>
                <a:gd name="T14" fmla="*/ 2147483647 w 216"/>
                <a:gd name="T15" fmla="*/ 2147483647 h 282"/>
                <a:gd name="T16" fmla="*/ 2147483647 w 216"/>
                <a:gd name="T17" fmla="*/ 2147483647 h 282"/>
                <a:gd name="T18" fmla="*/ 2147483647 w 216"/>
                <a:gd name="T19" fmla="*/ 2147483647 h 282"/>
                <a:gd name="T20" fmla="*/ 2147483647 w 216"/>
                <a:gd name="T21" fmla="*/ 2147483647 h 282"/>
                <a:gd name="T22" fmla="*/ 2147483647 w 216"/>
                <a:gd name="T23" fmla="*/ 2147483647 h 282"/>
                <a:gd name="T24" fmla="*/ 2147483647 w 216"/>
                <a:gd name="T25" fmla="*/ 2147483647 h 282"/>
                <a:gd name="T26" fmla="*/ 2147483647 w 216"/>
                <a:gd name="T27" fmla="*/ 2147483647 h 282"/>
                <a:gd name="T28" fmla="*/ 2147483647 w 216"/>
                <a:gd name="T29" fmla="*/ 2147483647 h 282"/>
                <a:gd name="T30" fmla="*/ 2147483647 w 216"/>
                <a:gd name="T31" fmla="*/ 2147483647 h 282"/>
                <a:gd name="T32" fmla="*/ 2147483647 w 216"/>
                <a:gd name="T33" fmla="*/ 2147483647 h 282"/>
                <a:gd name="T34" fmla="*/ 2147483647 w 216"/>
                <a:gd name="T35" fmla="*/ 2147483647 h 282"/>
                <a:gd name="T36" fmla="*/ 2147483647 w 216"/>
                <a:gd name="T37" fmla="*/ 2147483647 h 282"/>
                <a:gd name="T38" fmla="*/ 2147483647 w 216"/>
                <a:gd name="T39" fmla="*/ 2147483647 h 282"/>
                <a:gd name="T40" fmla="*/ 2147483647 w 216"/>
                <a:gd name="T41" fmla="*/ 2147483647 h 282"/>
                <a:gd name="T42" fmla="*/ 2147483647 w 216"/>
                <a:gd name="T43" fmla="*/ 2147483647 h 282"/>
                <a:gd name="T44" fmla="*/ 2147483647 w 216"/>
                <a:gd name="T45" fmla="*/ 2147483647 h 282"/>
                <a:gd name="T46" fmla="*/ 2147483647 w 216"/>
                <a:gd name="T47" fmla="*/ 2147483647 h 282"/>
                <a:gd name="T48" fmla="*/ 2147483647 w 216"/>
                <a:gd name="T49" fmla="*/ 2147483647 h 282"/>
                <a:gd name="T50" fmla="*/ 2147483647 w 216"/>
                <a:gd name="T51" fmla="*/ 2147483647 h 282"/>
                <a:gd name="T52" fmla="*/ 2147483647 w 216"/>
                <a:gd name="T53" fmla="*/ 2147483647 h 282"/>
                <a:gd name="T54" fmla="*/ 2147483647 w 216"/>
                <a:gd name="T55" fmla="*/ 2147483647 h 282"/>
                <a:gd name="T56" fmla="*/ 2147483647 w 216"/>
                <a:gd name="T57" fmla="*/ 2147483647 h 282"/>
                <a:gd name="T58" fmla="*/ 2147483647 w 216"/>
                <a:gd name="T59" fmla="*/ 2147483647 h 282"/>
                <a:gd name="T60" fmla="*/ 2147483647 w 216"/>
                <a:gd name="T61" fmla="*/ 2147483647 h 282"/>
                <a:gd name="T62" fmla="*/ 2147483647 w 216"/>
                <a:gd name="T63" fmla="*/ 2147483647 h 282"/>
                <a:gd name="T64" fmla="*/ 2147483647 w 216"/>
                <a:gd name="T65" fmla="*/ 0 h 282"/>
                <a:gd name="T66" fmla="*/ 2147483647 w 216"/>
                <a:gd name="T67" fmla="*/ 2147483647 h 282"/>
                <a:gd name="T68" fmla="*/ 2147483647 w 216"/>
                <a:gd name="T69" fmla="*/ 2147483647 h 282"/>
                <a:gd name="T70" fmla="*/ 2147483647 w 216"/>
                <a:gd name="T71" fmla="*/ 2147483647 h 282"/>
                <a:gd name="T72" fmla="*/ 2147483647 w 216"/>
                <a:gd name="T73" fmla="*/ 2147483647 h 282"/>
                <a:gd name="T74" fmla="*/ 2147483647 w 216"/>
                <a:gd name="T75" fmla="*/ 2147483647 h 282"/>
                <a:gd name="T76" fmla="*/ 2147483647 w 216"/>
                <a:gd name="T77" fmla="*/ 2147483647 h 282"/>
                <a:gd name="T78" fmla="*/ 2147483647 w 216"/>
                <a:gd name="T79" fmla="*/ 2147483647 h 282"/>
                <a:gd name="T80" fmla="*/ 2147483647 w 216"/>
                <a:gd name="T81" fmla="*/ 2147483647 h 282"/>
                <a:gd name="T82" fmla="*/ 2147483647 w 216"/>
                <a:gd name="T83" fmla="*/ 2147483647 h 282"/>
                <a:gd name="T84" fmla="*/ 2147483647 w 216"/>
                <a:gd name="T85" fmla="*/ 2147483647 h 282"/>
                <a:gd name="T86" fmla="*/ 2147483647 w 216"/>
                <a:gd name="T87" fmla="*/ 2147483647 h 282"/>
                <a:gd name="T88" fmla="*/ 2147483647 w 216"/>
                <a:gd name="T89" fmla="*/ 2147483647 h 282"/>
                <a:gd name="T90" fmla="*/ 2147483647 w 216"/>
                <a:gd name="T91" fmla="*/ 2147483647 h 282"/>
                <a:gd name="T92" fmla="*/ 2147483647 w 216"/>
                <a:gd name="T93" fmla="*/ 2147483647 h 282"/>
                <a:gd name="T94" fmla="*/ 2147483647 w 216"/>
                <a:gd name="T95" fmla="*/ 2147483647 h 282"/>
                <a:gd name="T96" fmla="*/ 2147483647 w 216"/>
                <a:gd name="T97" fmla="*/ 2147483647 h 282"/>
                <a:gd name="T98" fmla="*/ 2147483647 w 216"/>
                <a:gd name="T99" fmla="*/ 2147483647 h 282"/>
                <a:gd name="T100" fmla="*/ 2147483647 w 216"/>
                <a:gd name="T101" fmla="*/ 2147483647 h 282"/>
                <a:gd name="T102" fmla="*/ 2147483647 w 216"/>
                <a:gd name="T103" fmla="*/ 2147483647 h 282"/>
                <a:gd name="T104" fmla="*/ 2147483647 w 216"/>
                <a:gd name="T105" fmla="*/ 2147483647 h 282"/>
                <a:gd name="T106" fmla="*/ 2147483647 w 216"/>
                <a:gd name="T107" fmla="*/ 2147483647 h 282"/>
                <a:gd name="T108" fmla="*/ 2147483647 w 216"/>
                <a:gd name="T109" fmla="*/ 2147483647 h 282"/>
                <a:gd name="T110" fmla="*/ 2147483647 w 216"/>
                <a:gd name="T111" fmla="*/ 2147483647 h 282"/>
                <a:gd name="T112" fmla="*/ 2147483647 w 216"/>
                <a:gd name="T113" fmla="*/ 2147483647 h 282"/>
                <a:gd name="T114" fmla="*/ 2147483647 w 216"/>
                <a:gd name="T115" fmla="*/ 2147483647 h 282"/>
                <a:gd name="T116" fmla="*/ 0 w 216"/>
                <a:gd name="T117" fmla="*/ 2147483647 h 282"/>
                <a:gd name="T118" fmla="*/ 0 w 216"/>
                <a:gd name="T119" fmla="*/ 2147483647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E375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01" name="Group 84"/>
          <p:cNvGrpSpPr>
            <a:grpSpLocks/>
          </p:cNvGrpSpPr>
          <p:nvPr/>
        </p:nvGrpSpPr>
        <p:grpSpPr bwMode="auto">
          <a:xfrm>
            <a:off x="8891244" y="3338314"/>
            <a:ext cx="512762" cy="502227"/>
            <a:chOff x="7097310" y="2162207"/>
            <a:chExt cx="512703" cy="553433"/>
          </a:xfrm>
        </p:grpSpPr>
        <p:sp>
          <p:nvSpPr>
            <p:cNvPr id="102" name="Rectangle 101"/>
            <p:cNvSpPr/>
            <p:nvPr/>
          </p:nvSpPr>
          <p:spPr>
            <a:xfrm>
              <a:off x="7097310" y="2286252"/>
              <a:ext cx="446036" cy="429388"/>
            </a:xfrm>
            <a:prstGeom prst="rect">
              <a:avLst/>
            </a:prstGeom>
            <a:noFill/>
            <a:ln w="19050">
              <a:solidFill>
                <a:srgbClr val="7F5C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 name="Freeform 150"/>
            <p:cNvSpPr>
              <a:spLocks/>
            </p:cNvSpPr>
            <p:nvPr/>
          </p:nvSpPr>
          <p:spPr bwMode="auto">
            <a:xfrm>
              <a:off x="7256001" y="2162207"/>
              <a:ext cx="354012" cy="463550"/>
            </a:xfrm>
            <a:custGeom>
              <a:avLst/>
              <a:gdLst>
                <a:gd name="T0" fmla="*/ 0 w 216"/>
                <a:gd name="T1" fmla="*/ 2147483647 h 282"/>
                <a:gd name="T2" fmla="*/ 0 w 216"/>
                <a:gd name="T3" fmla="*/ 2147483647 h 282"/>
                <a:gd name="T4" fmla="*/ 0 w 216"/>
                <a:gd name="T5" fmla="*/ 2147483647 h 282"/>
                <a:gd name="T6" fmla="*/ 2147483647 w 216"/>
                <a:gd name="T7" fmla="*/ 2147483647 h 282"/>
                <a:gd name="T8" fmla="*/ 2147483647 w 216"/>
                <a:gd name="T9" fmla="*/ 2147483647 h 282"/>
                <a:gd name="T10" fmla="*/ 2147483647 w 216"/>
                <a:gd name="T11" fmla="*/ 2147483647 h 282"/>
                <a:gd name="T12" fmla="*/ 2147483647 w 216"/>
                <a:gd name="T13" fmla="*/ 2147483647 h 282"/>
                <a:gd name="T14" fmla="*/ 2147483647 w 216"/>
                <a:gd name="T15" fmla="*/ 2147483647 h 282"/>
                <a:gd name="T16" fmla="*/ 2147483647 w 216"/>
                <a:gd name="T17" fmla="*/ 2147483647 h 282"/>
                <a:gd name="T18" fmla="*/ 2147483647 w 216"/>
                <a:gd name="T19" fmla="*/ 2147483647 h 282"/>
                <a:gd name="T20" fmla="*/ 2147483647 w 216"/>
                <a:gd name="T21" fmla="*/ 2147483647 h 282"/>
                <a:gd name="T22" fmla="*/ 2147483647 w 216"/>
                <a:gd name="T23" fmla="*/ 2147483647 h 282"/>
                <a:gd name="T24" fmla="*/ 2147483647 w 216"/>
                <a:gd name="T25" fmla="*/ 2147483647 h 282"/>
                <a:gd name="T26" fmla="*/ 2147483647 w 216"/>
                <a:gd name="T27" fmla="*/ 2147483647 h 282"/>
                <a:gd name="T28" fmla="*/ 2147483647 w 216"/>
                <a:gd name="T29" fmla="*/ 2147483647 h 282"/>
                <a:gd name="T30" fmla="*/ 2147483647 w 216"/>
                <a:gd name="T31" fmla="*/ 2147483647 h 282"/>
                <a:gd name="T32" fmla="*/ 2147483647 w 216"/>
                <a:gd name="T33" fmla="*/ 2147483647 h 282"/>
                <a:gd name="T34" fmla="*/ 2147483647 w 216"/>
                <a:gd name="T35" fmla="*/ 2147483647 h 282"/>
                <a:gd name="T36" fmla="*/ 2147483647 w 216"/>
                <a:gd name="T37" fmla="*/ 2147483647 h 282"/>
                <a:gd name="T38" fmla="*/ 2147483647 w 216"/>
                <a:gd name="T39" fmla="*/ 2147483647 h 282"/>
                <a:gd name="T40" fmla="*/ 2147483647 w 216"/>
                <a:gd name="T41" fmla="*/ 2147483647 h 282"/>
                <a:gd name="T42" fmla="*/ 2147483647 w 216"/>
                <a:gd name="T43" fmla="*/ 2147483647 h 282"/>
                <a:gd name="T44" fmla="*/ 2147483647 w 216"/>
                <a:gd name="T45" fmla="*/ 2147483647 h 282"/>
                <a:gd name="T46" fmla="*/ 2147483647 w 216"/>
                <a:gd name="T47" fmla="*/ 2147483647 h 282"/>
                <a:gd name="T48" fmla="*/ 2147483647 w 216"/>
                <a:gd name="T49" fmla="*/ 2147483647 h 282"/>
                <a:gd name="T50" fmla="*/ 2147483647 w 216"/>
                <a:gd name="T51" fmla="*/ 2147483647 h 282"/>
                <a:gd name="T52" fmla="*/ 2147483647 w 216"/>
                <a:gd name="T53" fmla="*/ 2147483647 h 282"/>
                <a:gd name="T54" fmla="*/ 2147483647 w 216"/>
                <a:gd name="T55" fmla="*/ 2147483647 h 282"/>
                <a:gd name="T56" fmla="*/ 2147483647 w 216"/>
                <a:gd name="T57" fmla="*/ 2147483647 h 282"/>
                <a:gd name="T58" fmla="*/ 2147483647 w 216"/>
                <a:gd name="T59" fmla="*/ 2147483647 h 282"/>
                <a:gd name="T60" fmla="*/ 2147483647 w 216"/>
                <a:gd name="T61" fmla="*/ 2147483647 h 282"/>
                <a:gd name="T62" fmla="*/ 2147483647 w 216"/>
                <a:gd name="T63" fmla="*/ 2147483647 h 282"/>
                <a:gd name="T64" fmla="*/ 2147483647 w 216"/>
                <a:gd name="T65" fmla="*/ 0 h 282"/>
                <a:gd name="T66" fmla="*/ 2147483647 w 216"/>
                <a:gd name="T67" fmla="*/ 2147483647 h 282"/>
                <a:gd name="T68" fmla="*/ 2147483647 w 216"/>
                <a:gd name="T69" fmla="*/ 2147483647 h 282"/>
                <a:gd name="T70" fmla="*/ 2147483647 w 216"/>
                <a:gd name="T71" fmla="*/ 2147483647 h 282"/>
                <a:gd name="T72" fmla="*/ 2147483647 w 216"/>
                <a:gd name="T73" fmla="*/ 2147483647 h 282"/>
                <a:gd name="T74" fmla="*/ 2147483647 w 216"/>
                <a:gd name="T75" fmla="*/ 2147483647 h 282"/>
                <a:gd name="T76" fmla="*/ 2147483647 w 216"/>
                <a:gd name="T77" fmla="*/ 2147483647 h 282"/>
                <a:gd name="T78" fmla="*/ 2147483647 w 216"/>
                <a:gd name="T79" fmla="*/ 2147483647 h 282"/>
                <a:gd name="T80" fmla="*/ 2147483647 w 216"/>
                <a:gd name="T81" fmla="*/ 2147483647 h 282"/>
                <a:gd name="T82" fmla="*/ 2147483647 w 216"/>
                <a:gd name="T83" fmla="*/ 2147483647 h 282"/>
                <a:gd name="T84" fmla="*/ 2147483647 w 216"/>
                <a:gd name="T85" fmla="*/ 2147483647 h 282"/>
                <a:gd name="T86" fmla="*/ 2147483647 w 216"/>
                <a:gd name="T87" fmla="*/ 2147483647 h 282"/>
                <a:gd name="T88" fmla="*/ 2147483647 w 216"/>
                <a:gd name="T89" fmla="*/ 2147483647 h 282"/>
                <a:gd name="T90" fmla="*/ 2147483647 w 216"/>
                <a:gd name="T91" fmla="*/ 2147483647 h 282"/>
                <a:gd name="T92" fmla="*/ 2147483647 w 216"/>
                <a:gd name="T93" fmla="*/ 2147483647 h 282"/>
                <a:gd name="T94" fmla="*/ 2147483647 w 216"/>
                <a:gd name="T95" fmla="*/ 2147483647 h 282"/>
                <a:gd name="T96" fmla="*/ 2147483647 w 216"/>
                <a:gd name="T97" fmla="*/ 2147483647 h 282"/>
                <a:gd name="T98" fmla="*/ 2147483647 w 216"/>
                <a:gd name="T99" fmla="*/ 2147483647 h 282"/>
                <a:gd name="T100" fmla="*/ 2147483647 w 216"/>
                <a:gd name="T101" fmla="*/ 2147483647 h 282"/>
                <a:gd name="T102" fmla="*/ 2147483647 w 216"/>
                <a:gd name="T103" fmla="*/ 2147483647 h 282"/>
                <a:gd name="T104" fmla="*/ 2147483647 w 216"/>
                <a:gd name="T105" fmla="*/ 2147483647 h 282"/>
                <a:gd name="T106" fmla="*/ 2147483647 w 216"/>
                <a:gd name="T107" fmla="*/ 2147483647 h 282"/>
                <a:gd name="T108" fmla="*/ 2147483647 w 216"/>
                <a:gd name="T109" fmla="*/ 2147483647 h 282"/>
                <a:gd name="T110" fmla="*/ 2147483647 w 216"/>
                <a:gd name="T111" fmla="*/ 2147483647 h 282"/>
                <a:gd name="T112" fmla="*/ 2147483647 w 216"/>
                <a:gd name="T113" fmla="*/ 2147483647 h 282"/>
                <a:gd name="T114" fmla="*/ 2147483647 w 216"/>
                <a:gd name="T115" fmla="*/ 2147483647 h 282"/>
                <a:gd name="T116" fmla="*/ 0 w 216"/>
                <a:gd name="T117" fmla="*/ 2147483647 h 282"/>
                <a:gd name="T118" fmla="*/ 0 w 216"/>
                <a:gd name="T119" fmla="*/ 2147483647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E375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52" name="Rektangel 76"/>
          <p:cNvSpPr>
            <a:spLocks noChangeArrowheads="1"/>
          </p:cNvSpPr>
          <p:nvPr/>
        </p:nvSpPr>
        <p:spPr bwMode="auto">
          <a:xfrm>
            <a:off x="1622129" y="4478834"/>
            <a:ext cx="683607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Arial" panose="020B0604020202020204" pitchFamily="34" charset="0"/>
              <a:buChar char="•"/>
              <a:defRPr/>
            </a:pPr>
            <a:r>
              <a:rPr lang="mn-MN" sz="1400" dirty="0">
                <a:solidFill>
                  <a:schemeClr val="tx1">
                    <a:lumMod val="65000"/>
                    <a:lumOff val="35000"/>
                  </a:schemeClr>
                </a:solidFill>
                <a:latin typeface="Arial" panose="020B0604020202020204" pitchFamily="34" charset="0"/>
                <a:cs typeface="Arial" panose="020B0604020202020204" pitchFamily="34" charset="0"/>
              </a:rPr>
              <a:t>ГЭМТ ХЭРЭГ ҮЙЛДСЭН ХҮН ГЭМ БУРУУГАА ХҮЛЭЭН ЗӨВШӨӨРЧ ГЭМТ ХЭРГИЙН УЛМААС УЧРУУЛСАН ХОХИРЛОО НӨХӨН ТӨЛЖ ХОР УРШГИЙГ АРИЛГАСАН, ЭСХҮЛ ГЭМТ ХЭРГИЙН УЛМААС УЧРУУЛСАН ХОХИРЛОО НӨХӨН ТӨЛӨХӨӨ ИЛЭРХИЙЛСЭН БОЛ ЯЛЫГ ОНОГДУУЛАХГҮЙГЭЭР ТЭНСЭХ ЗААЛТЫГ ХУУЛЬД НЬ ТУСГАСАН </a:t>
            </a:r>
            <a:endParaRPr lang="en-US" sz="1400" dirty="0">
              <a:solidFill>
                <a:schemeClr val="tx1">
                  <a:lumMod val="65000"/>
                  <a:lumOff val="35000"/>
                </a:schemeClr>
              </a:solidFill>
              <a:latin typeface="Arial" pitchFamily="34" charset="0"/>
              <a:cs typeface="Arial" pitchFamily="34" charset="0"/>
            </a:endParaRPr>
          </a:p>
        </p:txBody>
      </p:sp>
      <p:grpSp>
        <p:nvGrpSpPr>
          <p:cNvPr id="53" name="Group 84"/>
          <p:cNvGrpSpPr>
            <a:grpSpLocks/>
          </p:cNvGrpSpPr>
          <p:nvPr/>
        </p:nvGrpSpPr>
        <p:grpSpPr bwMode="auto">
          <a:xfrm>
            <a:off x="8895686" y="4623186"/>
            <a:ext cx="512762" cy="502227"/>
            <a:chOff x="7097310" y="2162207"/>
            <a:chExt cx="512703" cy="553433"/>
          </a:xfrm>
        </p:grpSpPr>
        <p:sp>
          <p:nvSpPr>
            <p:cNvPr id="54" name="Rectangle 53"/>
            <p:cNvSpPr/>
            <p:nvPr/>
          </p:nvSpPr>
          <p:spPr>
            <a:xfrm>
              <a:off x="7097310" y="2286252"/>
              <a:ext cx="446036" cy="429388"/>
            </a:xfrm>
            <a:prstGeom prst="rect">
              <a:avLst/>
            </a:prstGeom>
            <a:noFill/>
            <a:ln w="19050">
              <a:solidFill>
                <a:srgbClr val="7F5C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Freeform 150"/>
            <p:cNvSpPr>
              <a:spLocks/>
            </p:cNvSpPr>
            <p:nvPr/>
          </p:nvSpPr>
          <p:spPr bwMode="auto">
            <a:xfrm>
              <a:off x="7256001" y="2162207"/>
              <a:ext cx="354012" cy="463550"/>
            </a:xfrm>
            <a:custGeom>
              <a:avLst/>
              <a:gdLst>
                <a:gd name="T0" fmla="*/ 0 w 216"/>
                <a:gd name="T1" fmla="*/ 2147483647 h 282"/>
                <a:gd name="T2" fmla="*/ 0 w 216"/>
                <a:gd name="T3" fmla="*/ 2147483647 h 282"/>
                <a:gd name="T4" fmla="*/ 0 w 216"/>
                <a:gd name="T5" fmla="*/ 2147483647 h 282"/>
                <a:gd name="T6" fmla="*/ 2147483647 w 216"/>
                <a:gd name="T7" fmla="*/ 2147483647 h 282"/>
                <a:gd name="T8" fmla="*/ 2147483647 w 216"/>
                <a:gd name="T9" fmla="*/ 2147483647 h 282"/>
                <a:gd name="T10" fmla="*/ 2147483647 w 216"/>
                <a:gd name="T11" fmla="*/ 2147483647 h 282"/>
                <a:gd name="T12" fmla="*/ 2147483647 w 216"/>
                <a:gd name="T13" fmla="*/ 2147483647 h 282"/>
                <a:gd name="T14" fmla="*/ 2147483647 w 216"/>
                <a:gd name="T15" fmla="*/ 2147483647 h 282"/>
                <a:gd name="T16" fmla="*/ 2147483647 w 216"/>
                <a:gd name="T17" fmla="*/ 2147483647 h 282"/>
                <a:gd name="T18" fmla="*/ 2147483647 w 216"/>
                <a:gd name="T19" fmla="*/ 2147483647 h 282"/>
                <a:gd name="T20" fmla="*/ 2147483647 w 216"/>
                <a:gd name="T21" fmla="*/ 2147483647 h 282"/>
                <a:gd name="T22" fmla="*/ 2147483647 w 216"/>
                <a:gd name="T23" fmla="*/ 2147483647 h 282"/>
                <a:gd name="T24" fmla="*/ 2147483647 w 216"/>
                <a:gd name="T25" fmla="*/ 2147483647 h 282"/>
                <a:gd name="T26" fmla="*/ 2147483647 w 216"/>
                <a:gd name="T27" fmla="*/ 2147483647 h 282"/>
                <a:gd name="T28" fmla="*/ 2147483647 w 216"/>
                <a:gd name="T29" fmla="*/ 2147483647 h 282"/>
                <a:gd name="T30" fmla="*/ 2147483647 w 216"/>
                <a:gd name="T31" fmla="*/ 2147483647 h 282"/>
                <a:gd name="T32" fmla="*/ 2147483647 w 216"/>
                <a:gd name="T33" fmla="*/ 2147483647 h 282"/>
                <a:gd name="T34" fmla="*/ 2147483647 w 216"/>
                <a:gd name="T35" fmla="*/ 2147483647 h 282"/>
                <a:gd name="T36" fmla="*/ 2147483647 w 216"/>
                <a:gd name="T37" fmla="*/ 2147483647 h 282"/>
                <a:gd name="T38" fmla="*/ 2147483647 w 216"/>
                <a:gd name="T39" fmla="*/ 2147483647 h 282"/>
                <a:gd name="T40" fmla="*/ 2147483647 w 216"/>
                <a:gd name="T41" fmla="*/ 2147483647 h 282"/>
                <a:gd name="T42" fmla="*/ 2147483647 w 216"/>
                <a:gd name="T43" fmla="*/ 2147483647 h 282"/>
                <a:gd name="T44" fmla="*/ 2147483647 w 216"/>
                <a:gd name="T45" fmla="*/ 2147483647 h 282"/>
                <a:gd name="T46" fmla="*/ 2147483647 w 216"/>
                <a:gd name="T47" fmla="*/ 2147483647 h 282"/>
                <a:gd name="T48" fmla="*/ 2147483647 w 216"/>
                <a:gd name="T49" fmla="*/ 2147483647 h 282"/>
                <a:gd name="T50" fmla="*/ 2147483647 w 216"/>
                <a:gd name="T51" fmla="*/ 2147483647 h 282"/>
                <a:gd name="T52" fmla="*/ 2147483647 w 216"/>
                <a:gd name="T53" fmla="*/ 2147483647 h 282"/>
                <a:gd name="T54" fmla="*/ 2147483647 w 216"/>
                <a:gd name="T55" fmla="*/ 2147483647 h 282"/>
                <a:gd name="T56" fmla="*/ 2147483647 w 216"/>
                <a:gd name="T57" fmla="*/ 2147483647 h 282"/>
                <a:gd name="T58" fmla="*/ 2147483647 w 216"/>
                <a:gd name="T59" fmla="*/ 2147483647 h 282"/>
                <a:gd name="T60" fmla="*/ 2147483647 w 216"/>
                <a:gd name="T61" fmla="*/ 2147483647 h 282"/>
                <a:gd name="T62" fmla="*/ 2147483647 w 216"/>
                <a:gd name="T63" fmla="*/ 2147483647 h 282"/>
                <a:gd name="T64" fmla="*/ 2147483647 w 216"/>
                <a:gd name="T65" fmla="*/ 0 h 282"/>
                <a:gd name="T66" fmla="*/ 2147483647 w 216"/>
                <a:gd name="T67" fmla="*/ 2147483647 h 282"/>
                <a:gd name="T68" fmla="*/ 2147483647 w 216"/>
                <a:gd name="T69" fmla="*/ 2147483647 h 282"/>
                <a:gd name="T70" fmla="*/ 2147483647 w 216"/>
                <a:gd name="T71" fmla="*/ 2147483647 h 282"/>
                <a:gd name="T72" fmla="*/ 2147483647 w 216"/>
                <a:gd name="T73" fmla="*/ 2147483647 h 282"/>
                <a:gd name="T74" fmla="*/ 2147483647 w 216"/>
                <a:gd name="T75" fmla="*/ 2147483647 h 282"/>
                <a:gd name="T76" fmla="*/ 2147483647 w 216"/>
                <a:gd name="T77" fmla="*/ 2147483647 h 282"/>
                <a:gd name="T78" fmla="*/ 2147483647 w 216"/>
                <a:gd name="T79" fmla="*/ 2147483647 h 282"/>
                <a:gd name="T80" fmla="*/ 2147483647 w 216"/>
                <a:gd name="T81" fmla="*/ 2147483647 h 282"/>
                <a:gd name="T82" fmla="*/ 2147483647 w 216"/>
                <a:gd name="T83" fmla="*/ 2147483647 h 282"/>
                <a:gd name="T84" fmla="*/ 2147483647 w 216"/>
                <a:gd name="T85" fmla="*/ 2147483647 h 282"/>
                <a:gd name="T86" fmla="*/ 2147483647 w 216"/>
                <a:gd name="T87" fmla="*/ 2147483647 h 282"/>
                <a:gd name="T88" fmla="*/ 2147483647 w 216"/>
                <a:gd name="T89" fmla="*/ 2147483647 h 282"/>
                <a:gd name="T90" fmla="*/ 2147483647 w 216"/>
                <a:gd name="T91" fmla="*/ 2147483647 h 282"/>
                <a:gd name="T92" fmla="*/ 2147483647 w 216"/>
                <a:gd name="T93" fmla="*/ 2147483647 h 282"/>
                <a:gd name="T94" fmla="*/ 2147483647 w 216"/>
                <a:gd name="T95" fmla="*/ 2147483647 h 282"/>
                <a:gd name="T96" fmla="*/ 2147483647 w 216"/>
                <a:gd name="T97" fmla="*/ 2147483647 h 282"/>
                <a:gd name="T98" fmla="*/ 2147483647 w 216"/>
                <a:gd name="T99" fmla="*/ 2147483647 h 282"/>
                <a:gd name="T100" fmla="*/ 2147483647 w 216"/>
                <a:gd name="T101" fmla="*/ 2147483647 h 282"/>
                <a:gd name="T102" fmla="*/ 2147483647 w 216"/>
                <a:gd name="T103" fmla="*/ 2147483647 h 282"/>
                <a:gd name="T104" fmla="*/ 2147483647 w 216"/>
                <a:gd name="T105" fmla="*/ 2147483647 h 282"/>
                <a:gd name="T106" fmla="*/ 2147483647 w 216"/>
                <a:gd name="T107" fmla="*/ 2147483647 h 282"/>
                <a:gd name="T108" fmla="*/ 2147483647 w 216"/>
                <a:gd name="T109" fmla="*/ 2147483647 h 282"/>
                <a:gd name="T110" fmla="*/ 2147483647 w 216"/>
                <a:gd name="T111" fmla="*/ 2147483647 h 282"/>
                <a:gd name="T112" fmla="*/ 2147483647 w 216"/>
                <a:gd name="T113" fmla="*/ 2147483647 h 282"/>
                <a:gd name="T114" fmla="*/ 2147483647 w 216"/>
                <a:gd name="T115" fmla="*/ 2147483647 h 282"/>
                <a:gd name="T116" fmla="*/ 0 w 216"/>
                <a:gd name="T117" fmla="*/ 2147483647 h 282"/>
                <a:gd name="T118" fmla="*/ 0 w 216"/>
                <a:gd name="T119" fmla="*/ 2147483647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E375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Tree>
    <p:extLst>
      <p:ext uri="{BB962C8B-B14F-4D97-AF65-F5344CB8AC3E}">
        <p14:creationId xmlns:p14="http://schemas.microsoft.com/office/powerpoint/2010/main" val="38149988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1000"/>
                                        <p:tgtEl>
                                          <p:spTgt spid="140"/>
                                        </p:tgtEl>
                                      </p:cBhvr>
                                    </p:animEffect>
                                    <p:anim calcmode="lin" valueType="num">
                                      <p:cBhvr>
                                        <p:cTn id="13" dur="1000" fill="hold"/>
                                        <p:tgtEl>
                                          <p:spTgt spid="140"/>
                                        </p:tgtEl>
                                        <p:attrNameLst>
                                          <p:attrName>ppt_x</p:attrName>
                                        </p:attrNameLst>
                                      </p:cBhvr>
                                      <p:tavLst>
                                        <p:tav tm="0">
                                          <p:val>
                                            <p:strVal val="#ppt_x"/>
                                          </p:val>
                                        </p:tav>
                                        <p:tav tm="100000">
                                          <p:val>
                                            <p:strVal val="#ppt_x"/>
                                          </p:val>
                                        </p:tav>
                                      </p:tavLst>
                                    </p:anim>
                                    <p:anim calcmode="lin" valueType="num">
                                      <p:cBhvr>
                                        <p:cTn id="14" dur="1000" fill="hold"/>
                                        <p:tgtEl>
                                          <p:spTgt spid="14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fade">
                                      <p:cBhvr>
                                        <p:cTn id="17" dur="1000"/>
                                        <p:tgtEl>
                                          <p:spTgt spid="143"/>
                                        </p:tgtEl>
                                      </p:cBhvr>
                                    </p:animEffect>
                                    <p:anim calcmode="lin" valueType="num">
                                      <p:cBhvr>
                                        <p:cTn id="18" dur="1000" fill="hold"/>
                                        <p:tgtEl>
                                          <p:spTgt spid="143"/>
                                        </p:tgtEl>
                                        <p:attrNameLst>
                                          <p:attrName>ppt_x</p:attrName>
                                        </p:attrNameLst>
                                      </p:cBhvr>
                                      <p:tavLst>
                                        <p:tav tm="0">
                                          <p:val>
                                            <p:strVal val="#ppt_x"/>
                                          </p:val>
                                        </p:tav>
                                        <p:tav tm="100000">
                                          <p:val>
                                            <p:strVal val="#ppt_x"/>
                                          </p:val>
                                        </p:tav>
                                      </p:tavLst>
                                    </p:anim>
                                    <p:anim calcmode="lin" valueType="num">
                                      <p:cBhvr>
                                        <p:cTn id="19" dur="1000" fill="hold"/>
                                        <p:tgtEl>
                                          <p:spTgt spid="14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fade">
                                      <p:cBhvr>
                                        <p:cTn id="22" dur="1000"/>
                                        <p:tgtEl>
                                          <p:spTgt spid="151"/>
                                        </p:tgtEl>
                                      </p:cBhvr>
                                    </p:animEffect>
                                    <p:anim calcmode="lin" valueType="num">
                                      <p:cBhvr>
                                        <p:cTn id="23" dur="1000" fill="hold"/>
                                        <p:tgtEl>
                                          <p:spTgt spid="151"/>
                                        </p:tgtEl>
                                        <p:attrNameLst>
                                          <p:attrName>ppt_x</p:attrName>
                                        </p:attrNameLst>
                                      </p:cBhvr>
                                      <p:tavLst>
                                        <p:tav tm="0">
                                          <p:val>
                                            <p:strVal val="#ppt_x"/>
                                          </p:val>
                                        </p:tav>
                                        <p:tav tm="100000">
                                          <p:val>
                                            <p:strVal val="#ppt_x"/>
                                          </p:val>
                                        </p:tav>
                                      </p:tavLst>
                                    </p:anim>
                                    <p:anim calcmode="lin" valueType="num">
                                      <p:cBhvr>
                                        <p:cTn id="24" dur="1000" fill="hold"/>
                                        <p:tgtEl>
                                          <p:spTgt spid="15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1000"/>
                                        <p:tgtEl>
                                          <p:spTgt spid="94"/>
                                        </p:tgtEl>
                                      </p:cBhvr>
                                    </p:animEffect>
                                    <p:anim calcmode="lin" valueType="num">
                                      <p:cBhvr>
                                        <p:cTn id="28" dur="1000" fill="hold"/>
                                        <p:tgtEl>
                                          <p:spTgt spid="94"/>
                                        </p:tgtEl>
                                        <p:attrNameLst>
                                          <p:attrName>ppt_x</p:attrName>
                                        </p:attrNameLst>
                                      </p:cBhvr>
                                      <p:tavLst>
                                        <p:tav tm="0">
                                          <p:val>
                                            <p:strVal val="#ppt_x"/>
                                          </p:val>
                                        </p:tav>
                                        <p:tav tm="100000">
                                          <p:val>
                                            <p:strVal val="#ppt_x"/>
                                          </p:val>
                                        </p:tav>
                                      </p:tavLst>
                                    </p:anim>
                                    <p:anim calcmode="lin" valueType="num">
                                      <p:cBhvr>
                                        <p:cTn id="29" dur="1000" fill="hold"/>
                                        <p:tgtEl>
                                          <p:spTgt spid="9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1000"/>
                                        <p:tgtEl>
                                          <p:spTgt spid="101"/>
                                        </p:tgtEl>
                                      </p:cBhvr>
                                    </p:animEffect>
                                    <p:anim calcmode="lin" valueType="num">
                                      <p:cBhvr>
                                        <p:cTn id="33" dur="1000" fill="hold"/>
                                        <p:tgtEl>
                                          <p:spTgt spid="101"/>
                                        </p:tgtEl>
                                        <p:attrNameLst>
                                          <p:attrName>ppt_x</p:attrName>
                                        </p:attrNameLst>
                                      </p:cBhvr>
                                      <p:tavLst>
                                        <p:tav tm="0">
                                          <p:val>
                                            <p:strVal val="#ppt_x"/>
                                          </p:val>
                                        </p:tav>
                                        <p:tav tm="100000">
                                          <p:val>
                                            <p:strVal val="#ppt_x"/>
                                          </p:val>
                                        </p:tav>
                                      </p:tavLst>
                                    </p:anim>
                                    <p:anim calcmode="lin" valueType="num">
                                      <p:cBhvr>
                                        <p:cTn id="34" dur="1000" fill="hold"/>
                                        <p:tgtEl>
                                          <p:spTgt spid="10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3" grpId="0"/>
      <p:bldP spid="1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228600"/>
            <a:ext cx="7086600" cy="1197912"/>
          </a:xfrm>
          <a:prstGeom prst="rect">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 name="Straight Connector 4"/>
          <p:cNvCxnSpPr/>
          <p:nvPr/>
        </p:nvCxnSpPr>
        <p:spPr>
          <a:xfrm>
            <a:off x="1524000" y="590550"/>
            <a:ext cx="1143000" cy="0"/>
          </a:xfrm>
          <a:prstGeom prst="line">
            <a:avLst/>
          </a:prstGeom>
          <a:noFill/>
          <a:ln w="28575">
            <a:solidFill>
              <a:srgbClr val="7F5C4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7" name="TextBox 6"/>
          <p:cNvSpPr txBox="1"/>
          <p:nvPr/>
        </p:nvSpPr>
        <p:spPr>
          <a:xfrm>
            <a:off x="2819400" y="347990"/>
            <a:ext cx="6781800" cy="523220"/>
          </a:xfrm>
          <a:prstGeom prst="rect">
            <a:avLst/>
          </a:prstGeom>
          <a:noFill/>
        </p:spPr>
        <p:txBody>
          <a:bodyPr>
            <a:spAutoFit/>
          </a:bodyPr>
          <a:lstStyle/>
          <a:p>
            <a:pPr>
              <a:defRPr/>
            </a:pPr>
            <a:r>
              <a:rPr lang="mn-MN" sz="2800" b="1" dirty="0">
                <a:solidFill>
                  <a:srgbClr val="5E4430"/>
                </a:solidFill>
                <a:effectLst>
                  <a:innerShdw blurRad="63500" dist="50800" dir="13500000">
                    <a:prstClr val="black">
                      <a:alpha val="50000"/>
                    </a:prstClr>
                  </a:innerShdw>
                </a:effectLst>
                <a:latin typeface="Arial" pitchFamily="34" charset="0"/>
                <a:cs typeface="Arial" pitchFamily="34" charset="0"/>
              </a:rPr>
              <a:t>ШИНЭ ТӨРЛИЙН ГЭМТ ХЭРЭГ</a:t>
            </a:r>
            <a:endParaRPr lang="en-US" sz="2800" b="1" dirty="0">
              <a:solidFill>
                <a:srgbClr val="5E4430"/>
              </a:solidFill>
              <a:effectLst>
                <a:innerShdw blurRad="63500" dist="50800" dir="13500000">
                  <a:prstClr val="black">
                    <a:alpha val="50000"/>
                  </a:prstClr>
                </a:innerShdw>
              </a:effectLst>
              <a:latin typeface="Arial" pitchFamily="34" charset="0"/>
              <a:cs typeface="Arial" pitchFamily="34" charset="0"/>
            </a:endParaRPr>
          </a:p>
        </p:txBody>
      </p:sp>
      <p:sp>
        <p:nvSpPr>
          <p:cNvPr id="64" name="TextBox 63"/>
          <p:cNvSpPr txBox="1"/>
          <p:nvPr/>
        </p:nvSpPr>
        <p:spPr>
          <a:xfrm>
            <a:off x="4762078" y="3524666"/>
            <a:ext cx="2630812" cy="461665"/>
          </a:xfrm>
          <a:prstGeom prst="rect">
            <a:avLst/>
          </a:prstGeom>
          <a:solidFill>
            <a:schemeClr val="tx1"/>
          </a:solidFill>
        </p:spPr>
        <p:txBody>
          <a:bodyPr wrap="square" rtlCol="0">
            <a:spAutoFit/>
          </a:bodyPr>
          <a:lstStyle/>
          <a:p>
            <a:pPr algn="ctr"/>
            <a:r>
              <a:rPr lang="mn-MN" sz="1200" dirty="0">
                <a:solidFill>
                  <a:schemeClr val="bg1">
                    <a:lumMod val="85000"/>
                  </a:schemeClr>
                </a:solidFill>
              </a:rPr>
              <a:t>МӨНГӨ УГААХ </a:t>
            </a:r>
          </a:p>
          <a:p>
            <a:pPr algn="ctr"/>
            <a:r>
              <a:rPr lang="mn-MN" sz="1200" dirty="0">
                <a:solidFill>
                  <a:schemeClr val="bg1">
                    <a:lumMod val="85000"/>
                  </a:schemeClr>
                </a:solidFill>
              </a:rPr>
              <a:t>ГЭМТ ХЭРЭГ</a:t>
            </a:r>
          </a:p>
        </p:txBody>
      </p:sp>
      <p:sp>
        <p:nvSpPr>
          <p:cNvPr id="67" name="TextBox 66"/>
          <p:cNvSpPr txBox="1"/>
          <p:nvPr/>
        </p:nvSpPr>
        <p:spPr>
          <a:xfrm>
            <a:off x="1991469" y="3553600"/>
            <a:ext cx="2593779" cy="276999"/>
          </a:xfrm>
          <a:prstGeom prst="rect">
            <a:avLst/>
          </a:prstGeom>
          <a:solidFill>
            <a:schemeClr val="tx1"/>
          </a:solidFill>
        </p:spPr>
        <p:txBody>
          <a:bodyPr wrap="square" rtlCol="0">
            <a:spAutoFit/>
          </a:bodyPr>
          <a:lstStyle/>
          <a:p>
            <a:pPr algn="ctr"/>
            <a:r>
              <a:rPr lang="mn-MN" sz="1200" dirty="0">
                <a:solidFill>
                  <a:schemeClr val="bg1">
                    <a:lumMod val="85000"/>
                  </a:schemeClr>
                </a:solidFill>
              </a:rPr>
              <a:t>СОЁЛЫН ӨВИЙН ЭСРЭГ ГЭМТ ХЭРЭГ</a:t>
            </a:r>
          </a:p>
        </p:txBody>
      </p:sp>
      <p:pic>
        <p:nvPicPr>
          <p:cNvPr id="13314" name="Picture 2" descr="http://resource.time.mn/world/photo/2012/5/e94de3607c54ce96/f9f648e5793f4d56big.jpg"/>
          <p:cNvPicPr>
            <a:picLocks noChangeAspect="1" noChangeArrowheads="1"/>
          </p:cNvPicPr>
          <p:nvPr/>
        </p:nvPicPr>
        <p:blipFill rotWithShape="1">
          <a:blip r:embed="rId3">
            <a:extLst>
              <a:ext uri="{28A0092B-C50C-407E-A947-70E740481C1C}">
                <a14:useLocalDpi xmlns:a14="http://schemas.microsoft.com/office/drawing/2010/main" val="0"/>
              </a:ext>
            </a:extLst>
          </a:blip>
          <a:srcRect r="15286"/>
          <a:stretch/>
        </p:blipFill>
        <p:spPr bwMode="auto">
          <a:xfrm>
            <a:off x="1991467" y="1828800"/>
            <a:ext cx="2592290" cy="172126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heaverageamericanblog.files.wordpress.com/2011/11/goverment-corrup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313" y="1843314"/>
            <a:ext cx="2594103" cy="172126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580313" y="3553598"/>
            <a:ext cx="2593779" cy="461665"/>
          </a:xfrm>
          <a:prstGeom prst="rect">
            <a:avLst/>
          </a:prstGeom>
          <a:solidFill>
            <a:schemeClr val="tx1"/>
          </a:solidFill>
        </p:spPr>
        <p:txBody>
          <a:bodyPr wrap="square" rtlCol="0">
            <a:spAutoFit/>
          </a:bodyPr>
          <a:lstStyle/>
          <a:p>
            <a:pPr algn="ctr"/>
            <a:r>
              <a:rPr lang="mn-MN" sz="1200" dirty="0">
                <a:solidFill>
                  <a:schemeClr val="bg1">
                    <a:lumMod val="85000"/>
                  </a:schemeClr>
                </a:solidFill>
              </a:rPr>
              <a:t>АВИЛГА АЛБАН ТУШААЛЫН ГЭМТ ХЭРЭГ</a:t>
            </a:r>
          </a:p>
        </p:txBody>
      </p:sp>
      <p:sp>
        <p:nvSpPr>
          <p:cNvPr id="24" name="TextBox 23"/>
          <p:cNvSpPr txBox="1"/>
          <p:nvPr/>
        </p:nvSpPr>
        <p:spPr>
          <a:xfrm>
            <a:off x="1949640" y="5953781"/>
            <a:ext cx="2647832" cy="276999"/>
          </a:xfrm>
          <a:prstGeom prst="rect">
            <a:avLst/>
          </a:prstGeom>
          <a:solidFill>
            <a:schemeClr val="tx1"/>
          </a:solidFill>
        </p:spPr>
        <p:txBody>
          <a:bodyPr wrap="square" rtlCol="0">
            <a:spAutoFit/>
          </a:bodyPr>
          <a:lstStyle/>
          <a:p>
            <a:pPr algn="ctr"/>
            <a:r>
              <a:rPr lang="mn-MN" sz="1200" dirty="0">
                <a:solidFill>
                  <a:schemeClr val="bg1">
                    <a:lumMod val="85000"/>
                  </a:schemeClr>
                </a:solidFill>
              </a:rPr>
              <a:t>ЭДИЙН ЗАСГИЙН, КИБЕР ГЭМТ ХЭРЭГ</a:t>
            </a:r>
          </a:p>
        </p:txBody>
      </p:sp>
      <p:pic>
        <p:nvPicPr>
          <p:cNvPr id="25" name="Picture 4" descr="http://www.greekshares.com/uploads/image/money_laundering.jpg"/>
          <p:cNvPicPr>
            <a:picLocks noChangeAspect="1" noChangeArrowheads="1"/>
          </p:cNvPicPr>
          <p:nvPr/>
        </p:nvPicPr>
        <p:blipFill rotWithShape="1">
          <a:blip r:embed="rId5">
            <a:extLst>
              <a:ext uri="{28A0092B-C50C-407E-A947-70E740481C1C}">
                <a14:useLocalDpi xmlns:a14="http://schemas.microsoft.com/office/drawing/2010/main" val="0"/>
              </a:ext>
            </a:extLst>
          </a:blip>
          <a:srcRect r="22219"/>
          <a:stretch/>
        </p:blipFill>
        <p:spPr bwMode="auto">
          <a:xfrm>
            <a:off x="4762402" y="1870743"/>
            <a:ext cx="2630488" cy="1706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assets.nydailynews.com/polopoly_fs/1.980088%21/img/httpImage/image.jpg_gen/derivatives/landscape_635/computer-hack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9416" y="4228982"/>
            <a:ext cx="2628057" cy="175343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4799111" y="4228983"/>
            <a:ext cx="2593781" cy="2186463"/>
            <a:chOff x="3275110" y="4228982"/>
            <a:chExt cx="2593781" cy="2186463"/>
          </a:xfrm>
        </p:grpSpPr>
        <p:grpSp>
          <p:nvGrpSpPr>
            <p:cNvPr id="11" name="Group 10"/>
            <p:cNvGrpSpPr/>
            <p:nvPr/>
          </p:nvGrpSpPr>
          <p:grpSpPr>
            <a:xfrm>
              <a:off x="3275110" y="4228982"/>
              <a:ext cx="2593781" cy="2186463"/>
              <a:chOff x="533398" y="1828800"/>
              <a:chExt cx="2593781" cy="2186463"/>
            </a:xfrm>
          </p:grpSpPr>
          <p:pic>
            <p:nvPicPr>
              <p:cNvPr id="1024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12278"/>
              <a:stretch/>
            </p:blipFill>
            <p:spPr bwMode="auto">
              <a:xfrm>
                <a:off x="533398" y="1828800"/>
                <a:ext cx="2593781" cy="172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 y="3553598"/>
                <a:ext cx="2593779" cy="461665"/>
              </a:xfrm>
              <a:prstGeom prst="rect">
                <a:avLst/>
              </a:prstGeom>
              <a:solidFill>
                <a:schemeClr val="tx1"/>
              </a:solidFill>
            </p:spPr>
            <p:txBody>
              <a:bodyPr wrap="square" rtlCol="0">
                <a:spAutoFit/>
              </a:bodyPr>
              <a:lstStyle/>
              <a:p>
                <a:pPr algn="ctr"/>
                <a:r>
                  <a:rPr lang="mn-MN" sz="1200" dirty="0">
                    <a:solidFill>
                      <a:schemeClr val="bg1">
                        <a:lumMod val="85000"/>
                      </a:schemeClr>
                    </a:solidFill>
                  </a:rPr>
                  <a:t>ХҮҮХДИЙН ЭСРЭГ</a:t>
                </a:r>
              </a:p>
              <a:p>
                <a:pPr algn="ctr"/>
                <a:r>
                  <a:rPr lang="mn-MN" sz="1200" dirty="0">
                    <a:solidFill>
                      <a:schemeClr val="bg1">
                        <a:lumMod val="85000"/>
                      </a:schemeClr>
                    </a:solidFill>
                  </a:rPr>
                  <a:t> ГЭМТ ХЭРЭГ</a:t>
                </a:r>
              </a:p>
            </p:txBody>
          </p:sp>
        </p:grpSp>
        <p:sp>
          <p:nvSpPr>
            <p:cNvPr id="9" name="Rectangle 8"/>
            <p:cNvSpPr/>
            <p:nvPr/>
          </p:nvSpPr>
          <p:spPr>
            <a:xfrm>
              <a:off x="3505200" y="4531380"/>
              <a:ext cx="762000" cy="2108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solidFill>
                  <a:schemeClr val="bg1">
                    <a:lumMod val="85000"/>
                  </a:schemeClr>
                </a:solidFill>
              </a:endParaRPr>
            </a:p>
          </p:txBody>
        </p:sp>
      </p:grpSp>
      <p:grpSp>
        <p:nvGrpSpPr>
          <p:cNvPr id="14" name="Group 13"/>
          <p:cNvGrpSpPr/>
          <p:nvPr/>
        </p:nvGrpSpPr>
        <p:grpSpPr>
          <a:xfrm>
            <a:off x="7561943" y="4228983"/>
            <a:ext cx="2612310" cy="2186463"/>
            <a:chOff x="6037943" y="4228982"/>
            <a:chExt cx="2612310" cy="2186463"/>
          </a:xfrm>
        </p:grpSpPr>
        <p:grpSp>
          <p:nvGrpSpPr>
            <p:cNvPr id="10" name="Group 9"/>
            <p:cNvGrpSpPr/>
            <p:nvPr/>
          </p:nvGrpSpPr>
          <p:grpSpPr>
            <a:xfrm>
              <a:off x="6037943" y="4228982"/>
              <a:ext cx="2612310" cy="2186463"/>
              <a:chOff x="3256580" y="4472226"/>
              <a:chExt cx="2612310" cy="2186463"/>
            </a:xfrm>
          </p:grpSpPr>
          <p:pic>
            <p:nvPicPr>
              <p:cNvPr id="56" name="Picture 8" descr="http://i4.ytimg.com/vi/cCOdOzz_7uo/maxresdefaul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4823"/>
              <a:stretch/>
            </p:blipFill>
            <p:spPr bwMode="auto">
              <a:xfrm>
                <a:off x="3275110" y="4472226"/>
                <a:ext cx="2593780" cy="172479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3256580" y="6197024"/>
                <a:ext cx="2612148" cy="461665"/>
              </a:xfrm>
              <a:prstGeom prst="rect">
                <a:avLst/>
              </a:prstGeom>
              <a:solidFill>
                <a:schemeClr val="tx1"/>
              </a:solidFill>
            </p:spPr>
            <p:txBody>
              <a:bodyPr wrap="square" rtlCol="0">
                <a:spAutoFit/>
              </a:bodyPr>
              <a:lstStyle/>
              <a:p>
                <a:pPr algn="ctr"/>
                <a:r>
                  <a:rPr lang="mn-MN" sz="1200" dirty="0">
                    <a:solidFill>
                      <a:schemeClr val="bg1">
                        <a:lumMod val="85000"/>
                      </a:schemeClr>
                    </a:solidFill>
                  </a:rPr>
                  <a:t>ХАР ТАМХИ, ХҮНИЙ НАЙМААНЫ ГЭМТ ХЭРЭГ</a:t>
                </a:r>
              </a:p>
            </p:txBody>
          </p:sp>
        </p:grpSp>
        <p:sp>
          <p:nvSpPr>
            <p:cNvPr id="29" name="Rectangle 28"/>
            <p:cNvSpPr/>
            <p:nvPr/>
          </p:nvSpPr>
          <p:spPr>
            <a:xfrm>
              <a:off x="7254240" y="4615842"/>
              <a:ext cx="260228" cy="720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solidFill>
                  <a:schemeClr val="bg1">
                    <a:lumMod val="85000"/>
                  </a:schemeClr>
                </a:solidFill>
              </a:endParaRPr>
            </a:p>
          </p:txBody>
        </p:sp>
      </p:grpSp>
    </p:spTree>
    <p:extLst>
      <p:ext uri="{BB962C8B-B14F-4D97-AF65-F5344CB8AC3E}">
        <p14:creationId xmlns:p14="http://schemas.microsoft.com/office/powerpoint/2010/main" val="1598002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anim calcmode="lin" valueType="num">
                                      <p:cBhvr additive="base">
                                        <p:cTn id="15" dur="500" fill="hold"/>
                                        <p:tgtEl>
                                          <p:spTgt spid="13314"/>
                                        </p:tgtEl>
                                        <p:attrNameLst>
                                          <p:attrName>ppt_x</p:attrName>
                                        </p:attrNameLst>
                                      </p:cBhvr>
                                      <p:tavLst>
                                        <p:tav tm="0">
                                          <p:val>
                                            <p:strVal val="0-#ppt_w/2"/>
                                          </p:val>
                                        </p:tav>
                                        <p:tav tm="100000">
                                          <p:val>
                                            <p:strVal val="#ppt_x"/>
                                          </p:val>
                                        </p:tav>
                                      </p:tavLst>
                                    </p:anim>
                                    <p:anim calcmode="lin" valueType="num">
                                      <p:cBhvr additive="base">
                                        <p:cTn id="16" dur="500" fill="hold"/>
                                        <p:tgtEl>
                                          <p:spTgt spid="133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0-#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additive="base">
                                        <p:cTn id="37" dur="500" fill="hold"/>
                                        <p:tgtEl>
                                          <p:spTgt spid="3078"/>
                                        </p:tgtEl>
                                        <p:attrNameLst>
                                          <p:attrName>ppt_x</p:attrName>
                                        </p:attrNameLst>
                                      </p:cBhvr>
                                      <p:tavLst>
                                        <p:tav tm="0">
                                          <p:val>
                                            <p:strVal val="1+#ppt_w/2"/>
                                          </p:val>
                                        </p:tav>
                                        <p:tav tm="100000">
                                          <p:val>
                                            <p:strVal val="#ppt_x"/>
                                          </p:val>
                                        </p:tav>
                                      </p:tavLst>
                                    </p:anim>
                                    <p:anim calcmode="lin" valueType="num">
                                      <p:cBhvr additive="base">
                                        <p:cTn id="38" dur="500" fill="hold"/>
                                        <p:tgtEl>
                                          <p:spTgt spid="307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455312" y="1"/>
          <a:ext cx="10736687" cy="940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65557" y="1351403"/>
            <a:ext cx="11660886" cy="461024"/>
          </a:xfrm>
          <a:prstGeom prst="rect">
            <a:avLst/>
          </a:prstGeom>
        </p:spPr>
        <p:txBody>
          <a:bodyPr wrap="square" numCol="2">
            <a:spAutoFit/>
          </a:bodyPr>
          <a:lstStyle/>
          <a:p>
            <a:pPr lvl="0" algn="just">
              <a:lnSpc>
                <a:spcPct val="150000"/>
              </a:lnSpc>
            </a:pPr>
            <a:endParaRPr lang="mn-MN"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2348248" y="1581915"/>
            <a:ext cx="7495504" cy="1477328"/>
          </a:xfrm>
          <a:prstGeom prst="rect">
            <a:avLst/>
          </a:prstGeom>
        </p:spPr>
        <p:txBody>
          <a:bodyPr wrap="square" numCol="2">
            <a:spAutoFit/>
          </a:bodyPr>
          <a:lstStyle/>
          <a:p>
            <a:endParaRPr lang="mn-MN" dirty="0"/>
          </a:p>
          <a:p>
            <a:endParaRPr lang="mn-MN" dirty="0"/>
          </a:p>
          <a:p>
            <a:endParaRPr lang="mn-MN" dirty="0"/>
          </a:p>
          <a:p>
            <a:endParaRPr lang="mn-MN" dirty="0"/>
          </a:p>
          <a:p>
            <a:pPr lvl="2"/>
            <a:endParaRPr lang="mn-MN" dirty="0">
              <a:solidFill>
                <a:prstClr val="black"/>
              </a:solidFill>
            </a:endParaRPr>
          </a:p>
        </p:txBody>
      </p:sp>
      <p:sp>
        <p:nvSpPr>
          <p:cNvPr id="6" name="Rectangle 5"/>
          <p:cNvSpPr/>
          <p:nvPr/>
        </p:nvSpPr>
        <p:spPr>
          <a:xfrm>
            <a:off x="1676401" y="2110066"/>
            <a:ext cx="3535250" cy="3416320"/>
          </a:xfrm>
          <a:prstGeom prst="rect">
            <a:avLst/>
          </a:prstGeom>
        </p:spPr>
        <p:txBody>
          <a:bodyPr wrap="square">
            <a:spAutoFit/>
          </a:bodyPr>
          <a:lstStyle/>
          <a:p>
            <a:r>
              <a:rPr lang="mn-MN" dirty="0"/>
              <a:t>МОНГОЛ УЛСЫН ЭРҮҮГИЙН ХЭРЭГ ХЯНАН ШИЙДВЭРЛЭХ ТУХАЙ ХУУЛИЙН 6.1 ДҮГЭЭР ЗҮЙЛИЙН  2 ДАХЬ ХЭСЭГТ ЗААСНЫ ДАГУУ ЭРҮҮГИЙН ХУУЛИЙН 22 ДУГААР БҮЛГИЙН 11 ТӨРЛИЙН ГЭМТ ХЭРЭГ, ӨӨРСДИЙН ИЛРҮҮЛСЭН МӨНГӨ УГААХ ГЭМТ ХЭРЭГТ МӨРДӨН ШАЛГАХ АЖИЛЛАГАА ЯВУУЛЖ БАЙНА. </a:t>
            </a:r>
          </a:p>
        </p:txBody>
      </p:sp>
      <p:sp>
        <p:nvSpPr>
          <p:cNvPr id="8" name="Rectangle 7"/>
          <p:cNvSpPr/>
          <p:nvPr/>
        </p:nvSpPr>
        <p:spPr>
          <a:xfrm>
            <a:off x="7147775" y="2042939"/>
            <a:ext cx="3593206" cy="3970318"/>
          </a:xfrm>
          <a:prstGeom prst="rect">
            <a:avLst/>
          </a:prstGeom>
        </p:spPr>
        <p:txBody>
          <a:bodyPr wrap="square">
            <a:spAutoFit/>
          </a:bodyPr>
          <a:lstStyle/>
          <a:p>
            <a:r>
              <a:rPr lang="mn-MN" dirty="0"/>
              <a:t>УЛСЫН ЕРӨНХИЙ ПРОКУРОРЫН 2017 ОНЫ А-67 ДУГААР ТУШААЛААР БАТЛАГДСАН ‘’ЭРҮҮГИЙН ХЭРЭГ ШАЛГАХ, ХЯНАЛТЫН ХАРЬЯАЛАЛ ТОГТООХ’’ АРГАЧИЛСАН ЗААВРЫН ДАГУУ  ЦАГДААГИЙН БАЙГУУЛЛАГЫН АЛБА ХААГЧИД ХОЛБОГДОХ ГОМДОЛ, МЭДЭЭЛЭЛ, ЭРҮҮГИЙН ХЭРЭГТ МӨРДӨН ШАЛГАХ АЖИЛЛАГАА ЯВУУЛЖ БАЙНА. </a:t>
            </a:r>
            <a:endParaRPr lang="en-US" dirty="0"/>
          </a:p>
        </p:txBody>
      </p:sp>
      <p:pic>
        <p:nvPicPr>
          <p:cNvPr id="9" name="Picture 8"/>
          <p:cNvPicPr>
            <a:picLocks noChangeAspect="1"/>
          </p:cNvPicPr>
          <p:nvPr/>
        </p:nvPicPr>
        <p:blipFill>
          <a:blip r:embed="rId7"/>
          <a:stretch>
            <a:fillRect/>
          </a:stretch>
        </p:blipFill>
        <p:spPr>
          <a:xfrm>
            <a:off x="3228213" y="1485065"/>
            <a:ext cx="431626" cy="411245"/>
          </a:xfrm>
          <a:prstGeom prst="rect">
            <a:avLst/>
          </a:prstGeom>
        </p:spPr>
      </p:pic>
      <p:pic>
        <p:nvPicPr>
          <p:cNvPr id="10" name="Picture 9"/>
          <p:cNvPicPr>
            <a:picLocks noChangeAspect="1"/>
          </p:cNvPicPr>
          <p:nvPr/>
        </p:nvPicPr>
        <p:blipFill>
          <a:blip r:embed="rId8"/>
          <a:stretch>
            <a:fillRect/>
          </a:stretch>
        </p:blipFill>
        <p:spPr>
          <a:xfrm>
            <a:off x="8730999" y="1528396"/>
            <a:ext cx="426757" cy="408467"/>
          </a:xfrm>
          <a:prstGeom prst="rect">
            <a:avLst/>
          </a:prstGeom>
        </p:spPr>
      </p:pic>
    </p:spTree>
    <p:extLst>
      <p:ext uri="{BB962C8B-B14F-4D97-AF65-F5344CB8AC3E}">
        <p14:creationId xmlns:p14="http://schemas.microsoft.com/office/powerpoint/2010/main" val="247231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456" y="295528"/>
            <a:ext cx="5038344" cy="874459"/>
          </a:xfrm>
        </p:spPr>
        <p:txBody>
          <a:bodyPr>
            <a:normAutofit fontScale="90000"/>
          </a:bodyPr>
          <a:lstStyle/>
          <a:p>
            <a:pPr algn="ctr" fontAlgn="t">
              <a:lnSpc>
                <a:spcPct val="107000"/>
              </a:lnSpc>
              <a:spcAft>
                <a:spcPts val="0"/>
              </a:spcAft>
            </a:pPr>
            <a:r>
              <a:rPr lang="mn-MN" sz="2000" b="1" dirty="0">
                <a:latin typeface="Arial" panose="020B0604020202020204" pitchFamily="34" charset="0"/>
                <a:cs typeface="Arial" panose="020B0604020202020204" pitchFamily="34" charset="0"/>
              </a:rPr>
              <a:t>ХОРИН НАЙМДУГААР БҮЛЭГ</a:t>
            </a:r>
            <a:br>
              <a:rPr lang="mn-MN" sz="2000" b="1" dirty="0">
                <a:latin typeface="Arial" panose="020B0604020202020204" pitchFamily="34" charset="0"/>
                <a:cs typeface="Arial" panose="020B0604020202020204" pitchFamily="34" charset="0"/>
              </a:rPr>
            </a:br>
            <a:r>
              <a:rPr lang="mn-MN" sz="2000" b="1" dirty="0">
                <a:latin typeface="Arial" panose="020B0604020202020204" pitchFamily="34" charset="0"/>
                <a:cs typeface="Arial" panose="020B0604020202020204" pitchFamily="34" charset="0"/>
              </a:rPr>
              <a:t> АЛБАН ТУШААЛЫН ГЭМТ ХЭРЭГ</a:t>
            </a:r>
            <a:r>
              <a:rPr lang="en-US" sz="2000" b="1" dirty="0">
                <a:latin typeface="Arial" panose="020B0604020202020204" pitchFamily="34" charset="0"/>
                <a:cs typeface="Arial" panose="020B0604020202020204" pitchFamily="34" charset="0"/>
              </a:rPr>
              <a:t> /2002/</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ontent Placeholder 3"/>
          <p:cNvSpPr>
            <a:spLocks noGrp="1"/>
          </p:cNvSpPr>
          <p:nvPr>
            <p:ph sz="half" idx="2"/>
          </p:nvPr>
        </p:nvSpPr>
        <p:spPr>
          <a:xfrm>
            <a:off x="6287643" y="1169988"/>
            <a:ext cx="5580888" cy="5144998"/>
          </a:xfrm>
          <a:solidFill>
            <a:schemeClr val="accent3">
              <a:lumMod val="60000"/>
              <a:lumOff val="40000"/>
            </a:schemeClr>
          </a:solidFill>
        </p:spPr>
        <p:txBody>
          <a:bodyPr>
            <a:normAutofit fontScale="25000" lnSpcReduction="20000"/>
          </a:bodyPr>
          <a:lstStyle/>
          <a:p>
            <a:pPr fontAlgn="t">
              <a:spcBef>
                <a:spcPts val="600"/>
              </a:spcBef>
            </a:pPr>
            <a:r>
              <a:rPr lang="mn-MN" sz="6400" b="1" dirty="0">
                <a:latin typeface="Arial" panose="020B0604020202020204" pitchFamily="34" charset="0"/>
                <a:cs typeface="Arial" panose="020B0604020202020204" pitchFamily="34" charset="0"/>
              </a:rPr>
              <a:t>263 дугаар зүйл. Төрийн албан тушаалтан албаны эрх мэдэл буюу албан тушаалын байдлаа урвуулах</a:t>
            </a:r>
            <a:endParaRPr lang="en-US" sz="6400" b="1" dirty="0">
              <a:latin typeface="Arial" panose="020B0604020202020204" pitchFamily="34" charset="0"/>
              <a:cs typeface="Arial" panose="020B0604020202020204" pitchFamily="34" charset="0"/>
            </a:endParaRPr>
          </a:p>
          <a:p>
            <a:pPr fontAlgn="t">
              <a:spcBef>
                <a:spcPts val="600"/>
              </a:spcBef>
            </a:pPr>
            <a:r>
              <a:rPr lang="mn-MN" sz="6400" b="1" dirty="0">
                <a:latin typeface="Arial" panose="020B0604020202020204" pitchFamily="34" charset="0"/>
                <a:cs typeface="Arial" panose="020B0604020202020204" pitchFamily="34" charset="0"/>
              </a:rPr>
              <a:t>264 дүгээр зүйл. Төрийн албан тушаалтан эрх мэдлээ хэтрүүлэх</a:t>
            </a:r>
            <a:endParaRPr lang="en-US" sz="6400" b="1" dirty="0">
              <a:latin typeface="Arial" panose="020B0604020202020204" pitchFamily="34" charset="0"/>
              <a:cs typeface="Arial" panose="020B0604020202020204" pitchFamily="34" charset="0"/>
            </a:endParaRPr>
          </a:p>
          <a:p>
            <a:pPr fontAlgn="t">
              <a:spcBef>
                <a:spcPts val="600"/>
              </a:spcBef>
            </a:pPr>
            <a:r>
              <a:rPr lang="mn-MN" sz="6400" b="1" dirty="0">
                <a:latin typeface="Arial" panose="020B0604020202020204" pitchFamily="34" charset="0"/>
                <a:cs typeface="Arial" panose="020B0604020202020204" pitchFamily="34" charset="0"/>
              </a:rPr>
              <a:t>265 дугаар зүйл. Төрийн бус байгууллага, аж ахуйн нэгжийн албан тушаалтан эрх мэдлээ урвуулах</a:t>
            </a:r>
          </a:p>
          <a:p>
            <a:pPr marL="0" indent="0" fontAlgn="t">
              <a:spcBef>
                <a:spcPts val="600"/>
              </a:spcBef>
              <a:buNone/>
            </a:pPr>
            <a:endParaRPr lang="en-US" sz="5600" b="1" dirty="0">
              <a:latin typeface="Arial" panose="020B0604020202020204" pitchFamily="34" charset="0"/>
              <a:cs typeface="Arial" panose="020B0604020202020204" pitchFamily="34" charset="0"/>
            </a:endParaRPr>
          </a:p>
          <a:p>
            <a:pPr fontAlgn="t">
              <a:spcBef>
                <a:spcPts val="600"/>
              </a:spcBef>
            </a:pPr>
            <a:r>
              <a:rPr lang="mn-MN" sz="6400" b="1" dirty="0">
                <a:latin typeface="Arial" panose="020B0604020202020204" pitchFamily="34" charset="0"/>
                <a:cs typeface="Arial" panose="020B0604020202020204" pitchFamily="34" charset="0"/>
              </a:rPr>
              <a:t>266 дугаар зүйл. Төрийн бус байгууллага, аж ахуйн нэгжийн албан тушаалтан эрх мэдлээ хэтрүүлэх</a:t>
            </a:r>
            <a:endParaRPr lang="en-US" sz="6400" b="1" dirty="0">
              <a:latin typeface="Arial" panose="020B0604020202020204" pitchFamily="34" charset="0"/>
              <a:cs typeface="Arial" panose="020B0604020202020204" pitchFamily="34" charset="0"/>
            </a:endParaRPr>
          </a:p>
          <a:p>
            <a:pPr fontAlgn="t">
              <a:spcBef>
                <a:spcPts val="600"/>
              </a:spcBef>
            </a:pPr>
            <a:r>
              <a:rPr lang="mn-MN" sz="6400" b="1" dirty="0">
                <a:latin typeface="Arial" panose="020B0604020202020204" pitchFamily="34" charset="0"/>
                <a:cs typeface="Arial" panose="020B0604020202020204" pitchFamily="34" charset="0"/>
              </a:rPr>
              <a:t>267 дугаар зүйл. Албан тушаалтны нэр барих</a:t>
            </a:r>
            <a:endParaRPr lang="en-US" sz="6400" b="1" dirty="0">
              <a:latin typeface="Arial" panose="020B0604020202020204" pitchFamily="34" charset="0"/>
              <a:cs typeface="Arial" panose="020B0604020202020204" pitchFamily="34" charset="0"/>
            </a:endParaRPr>
          </a:p>
          <a:p>
            <a:pPr fontAlgn="t">
              <a:spcBef>
                <a:spcPts val="600"/>
              </a:spcBef>
            </a:pPr>
            <a:r>
              <a:rPr lang="mn-MN" sz="6400" b="1" dirty="0">
                <a:latin typeface="Arial" panose="020B0604020202020204" pitchFamily="34" charset="0"/>
                <a:cs typeface="Arial" panose="020B0604020202020204" pitchFamily="34" charset="0"/>
              </a:rPr>
              <a:t>268 дугаар зүйл. Хээл хахууль авах</a:t>
            </a:r>
          </a:p>
          <a:p>
            <a:pPr marL="0" indent="0" fontAlgn="t">
              <a:spcBef>
                <a:spcPts val="600"/>
              </a:spcBef>
              <a:buNone/>
            </a:pPr>
            <a:endParaRPr lang="en-US" sz="400" b="1" dirty="0">
              <a:latin typeface="Arial" panose="020B0604020202020204" pitchFamily="34" charset="0"/>
              <a:cs typeface="Arial" panose="020B0604020202020204" pitchFamily="34" charset="0"/>
            </a:endParaRPr>
          </a:p>
          <a:p>
            <a:pPr fontAlgn="t">
              <a:spcBef>
                <a:spcPts val="600"/>
              </a:spcBef>
            </a:pPr>
            <a:r>
              <a:rPr lang="mn-MN" sz="6400" b="1" dirty="0">
                <a:latin typeface="Arial" panose="020B0604020202020204" pitchFamily="34" charset="0"/>
                <a:cs typeface="Arial" panose="020B0604020202020204" pitchFamily="34" charset="0"/>
              </a:rPr>
              <a:t>269 дүгээр зүйл. Хээл хахууль өгөх</a:t>
            </a:r>
            <a:endParaRPr lang="en-US" sz="2000" b="1" dirty="0">
              <a:latin typeface="Arial" panose="020B0604020202020204" pitchFamily="34" charset="0"/>
              <a:cs typeface="Arial" panose="020B0604020202020204" pitchFamily="34" charset="0"/>
            </a:endParaRPr>
          </a:p>
          <a:p>
            <a:pPr fontAlgn="t">
              <a:spcBef>
                <a:spcPts val="600"/>
              </a:spcBef>
            </a:pPr>
            <a:r>
              <a:rPr lang="mn-MN" sz="6400" b="1" dirty="0">
                <a:latin typeface="Arial" panose="020B0604020202020204" pitchFamily="34" charset="0"/>
                <a:cs typeface="Arial" panose="020B0604020202020204" pitchFamily="34" charset="0"/>
              </a:rPr>
              <a:t>270 дугаар зүйл. Хээл хахууль зуучлах</a:t>
            </a:r>
            <a:endParaRPr lang="mn-MN" sz="5600" b="1" dirty="0">
              <a:latin typeface="Arial" panose="020B0604020202020204" pitchFamily="34" charset="0"/>
              <a:cs typeface="Arial" panose="020B0604020202020204" pitchFamily="34" charset="0"/>
            </a:endParaRPr>
          </a:p>
          <a:p>
            <a:pPr fontAlgn="t">
              <a:spcBef>
                <a:spcPts val="600"/>
              </a:spcBef>
            </a:pPr>
            <a:r>
              <a:rPr lang="mn-MN" sz="6400" b="1" dirty="0">
                <a:latin typeface="Arial" panose="020B0604020202020204" pitchFamily="34" charset="0"/>
                <a:cs typeface="Arial" panose="020B0604020202020204" pitchFamily="34" charset="0"/>
              </a:rPr>
              <a:t>270</a:t>
            </a:r>
            <a:r>
              <a:rPr lang="mn-MN" sz="6400" b="1" baseline="30000" dirty="0">
                <a:latin typeface="Arial" panose="020B0604020202020204" pitchFamily="34" charset="0"/>
                <a:cs typeface="Arial" panose="020B0604020202020204" pitchFamily="34" charset="0"/>
              </a:rPr>
              <a:t>1 </a:t>
            </a:r>
            <a:r>
              <a:rPr lang="mn-MN" sz="6400" b="1" dirty="0">
                <a:latin typeface="Arial" panose="020B0604020202020204" pitchFamily="34" charset="0"/>
                <a:cs typeface="Arial" panose="020B0604020202020204" pitchFamily="34" charset="0"/>
              </a:rPr>
              <a:t>дүгээр зүйл.Хууль бусаар хөрөнгөжих</a:t>
            </a:r>
            <a:endParaRPr lang="en-US" sz="6400" b="1" dirty="0">
              <a:latin typeface="Arial" panose="020B0604020202020204" pitchFamily="34" charset="0"/>
              <a:cs typeface="Arial" panose="020B0604020202020204" pitchFamily="34" charset="0"/>
            </a:endParaRPr>
          </a:p>
          <a:p>
            <a:pPr fontAlgn="t">
              <a:spcBef>
                <a:spcPts val="600"/>
              </a:spcBef>
            </a:pPr>
            <a:r>
              <a:rPr lang="mn-MN" sz="6400" b="1" dirty="0">
                <a:latin typeface="Arial" panose="020B0604020202020204" pitchFamily="34" charset="0"/>
                <a:cs typeface="Arial" panose="020B0604020202020204" pitchFamily="34" charset="0"/>
              </a:rPr>
              <a:t>271 дүгээр зүйл. Албан тушаалтан хуурамч баримт бичиг үйлдэх</a:t>
            </a:r>
            <a:endParaRPr lang="en-US" sz="6400" b="1" dirty="0">
              <a:latin typeface="Arial" panose="020B0604020202020204" pitchFamily="34" charset="0"/>
              <a:cs typeface="Arial" panose="020B0604020202020204" pitchFamily="34" charset="0"/>
            </a:endParaRPr>
          </a:p>
          <a:p>
            <a:pPr fontAlgn="t">
              <a:spcBef>
                <a:spcPts val="600"/>
              </a:spcBef>
            </a:pPr>
            <a:r>
              <a:rPr lang="mn-MN" sz="6400" b="1" dirty="0">
                <a:latin typeface="Arial" panose="020B0604020202020204" pitchFamily="34" charset="0"/>
                <a:cs typeface="Arial" panose="020B0604020202020204" pitchFamily="34" charset="0"/>
              </a:rPr>
              <a:t>272 дугаар зүйл. Албан тушаалтан албан үүрэгтээ хайнга хандах</a:t>
            </a:r>
            <a:endParaRPr lang="en-US" sz="6400" b="1" dirty="0">
              <a:latin typeface="Arial" panose="020B0604020202020204" pitchFamily="34" charset="0"/>
              <a:cs typeface="Arial" panose="020B0604020202020204" pitchFamily="34" charset="0"/>
            </a:endParaRPr>
          </a:p>
          <a:p>
            <a:pPr fontAlgn="t">
              <a:spcBef>
                <a:spcPts val="600"/>
              </a:spcBef>
            </a:pPr>
            <a:r>
              <a:rPr lang="mn-MN" sz="6400" b="1" dirty="0">
                <a:latin typeface="Arial" panose="020B0604020202020204" pitchFamily="34" charset="0"/>
                <a:cs typeface="Arial" panose="020B0604020202020204" pitchFamily="34" charset="0"/>
              </a:rPr>
              <a:t>273 дугаар зүйл. Төсвийн хөрөнгийг зориулалтын бусаар зарцуулах</a:t>
            </a:r>
          </a:p>
          <a:p>
            <a:endParaRPr lang="en-US" dirty="0"/>
          </a:p>
        </p:txBody>
      </p:sp>
      <p:sp>
        <p:nvSpPr>
          <p:cNvPr id="5" name="Content Placeholder 4"/>
          <p:cNvSpPr>
            <a:spLocks noGrp="1"/>
          </p:cNvSpPr>
          <p:nvPr>
            <p:ph sz="half" idx="1"/>
          </p:nvPr>
        </p:nvSpPr>
        <p:spPr>
          <a:xfrm>
            <a:off x="731901" y="1169987"/>
            <a:ext cx="5316474" cy="5144998"/>
          </a:xfrm>
          <a:prstGeom prst="rect">
            <a:avLst/>
          </a:prstGeom>
          <a:solidFill>
            <a:schemeClr val="accent1">
              <a:lumMod val="40000"/>
              <a:lumOff val="60000"/>
            </a:schemeClr>
          </a:solidFill>
        </p:spPr>
        <p:txBody>
          <a:bodyPr wrap="square">
            <a:spAutoFit/>
          </a:bodyPr>
          <a:lstStyle/>
          <a:p>
            <a:pPr fontAlgn="t">
              <a:lnSpc>
                <a:spcPts val="1350"/>
              </a:lnSpc>
              <a:spcAft>
                <a:spcPts val="0"/>
              </a:spcAft>
            </a:pPr>
            <a:r>
              <a:rPr lang="en-US" sz="1600" b="1" dirty="0">
                <a:latin typeface="Arial" panose="020B0604020202020204" pitchFamily="34" charset="0"/>
                <a:cs typeface="Arial" panose="020B0604020202020204" pitchFamily="34" charset="0"/>
              </a:rPr>
              <a:t>22.1 </a:t>
            </a:r>
            <a:r>
              <a:rPr lang="en-US" sz="1600" b="1" dirty="0" err="1">
                <a:latin typeface="Arial" panose="020B0604020202020204" pitchFamily="34" charset="0"/>
                <a:cs typeface="Arial" panose="020B0604020202020204" pitchFamily="34" charset="0"/>
              </a:rPr>
              <a:t>дүгээр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зүйл.Эрх</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мэдэл</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албан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тушаалын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байдлаа</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урвуулан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ашиглах</a:t>
            </a:r>
            <a:endParaRPr lang="en-US" sz="1600" b="1" dirty="0">
              <a:latin typeface="Arial" panose="020B0604020202020204" pitchFamily="34" charset="0"/>
              <a:cs typeface="Arial" panose="020B0604020202020204" pitchFamily="34" charset="0"/>
            </a:endParaRPr>
          </a:p>
          <a:p>
            <a:pPr fontAlgn="t">
              <a:lnSpc>
                <a:spcPts val="1350"/>
              </a:lnSpc>
            </a:pPr>
            <a:r>
              <a:rPr lang="en-US" sz="1600" b="1" dirty="0">
                <a:latin typeface="Arial" panose="020B0604020202020204" pitchFamily="34" charset="0"/>
                <a:cs typeface="Arial" panose="020B0604020202020204" pitchFamily="34" charset="0"/>
              </a:rPr>
              <a:t>22.3 </a:t>
            </a:r>
            <a:r>
              <a:rPr lang="en-US" sz="1600" b="1" dirty="0" err="1">
                <a:latin typeface="Arial" panose="020B0604020202020204" pitchFamily="34" charset="0"/>
                <a:cs typeface="Arial" panose="020B0604020202020204" pitchFamily="34" charset="0"/>
              </a:rPr>
              <a:t>дугаар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зүйл.Гадаад</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улсын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төрийн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байгууллага</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олон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улсын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байгууллагын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албан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тушаалтан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эрх</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мэдлээ</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урвуулан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ашиглах</a:t>
            </a:r>
            <a:endParaRPr lang="en-US" sz="1600" dirty="0">
              <a:latin typeface="Arial" panose="020B0604020202020204" pitchFamily="34" charset="0"/>
              <a:cs typeface="Arial" panose="020B0604020202020204" pitchFamily="34" charset="0"/>
            </a:endParaRPr>
          </a:p>
          <a:p>
            <a:pPr fontAlgn="t">
              <a:lnSpc>
                <a:spcPts val="1350"/>
              </a:lnSpc>
            </a:pPr>
            <a:r>
              <a:rPr lang="en-US" sz="1600" b="1" dirty="0">
                <a:latin typeface="Arial" panose="020B0604020202020204" pitchFamily="34" charset="0"/>
                <a:cs typeface="Arial" panose="020B0604020202020204" pitchFamily="34" charset="0"/>
              </a:rPr>
              <a:t>22.4 </a:t>
            </a:r>
            <a:r>
              <a:rPr lang="en-US" sz="1600" b="1" dirty="0" err="1">
                <a:latin typeface="Arial" panose="020B0604020202020204" pitchFamily="34" charset="0"/>
                <a:cs typeface="Arial" panose="020B0604020202020204" pitchFamily="34" charset="0"/>
              </a:rPr>
              <a:t>дүгээр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зүйл.Хахууль</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авах</a:t>
            </a:r>
            <a:endParaRPr lang="en-US" sz="1600" dirty="0">
              <a:latin typeface="Arial" panose="020B0604020202020204" pitchFamily="34" charset="0"/>
              <a:cs typeface="Arial" panose="020B0604020202020204" pitchFamily="34" charset="0"/>
            </a:endParaRPr>
          </a:p>
          <a:p>
            <a:pPr fontAlgn="t">
              <a:lnSpc>
                <a:spcPts val="1350"/>
              </a:lnSpc>
              <a:spcAft>
                <a:spcPts val="0"/>
              </a:spcAft>
            </a:pPr>
            <a:r>
              <a:rPr lang="en-US" sz="1600" b="1" dirty="0">
                <a:latin typeface="Arial" panose="020B0604020202020204" pitchFamily="34" charset="0"/>
                <a:cs typeface="Arial" panose="020B0604020202020204" pitchFamily="34" charset="0"/>
              </a:rPr>
              <a:t>22.5 </a:t>
            </a:r>
            <a:r>
              <a:rPr lang="en-US" sz="1600" b="1" dirty="0" err="1">
                <a:latin typeface="Arial" panose="020B0604020202020204" pitchFamily="34" charset="0"/>
                <a:cs typeface="Arial" panose="020B0604020202020204" pitchFamily="34" charset="0"/>
              </a:rPr>
              <a:t>дугаар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зүйл.Хахууль</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өгөх</a:t>
            </a:r>
            <a:endParaRPr lang="en-US" sz="1600" b="1" dirty="0">
              <a:latin typeface="Arial" panose="020B0604020202020204" pitchFamily="34" charset="0"/>
              <a:ea typeface="Calibri" panose="020F0502020204030204" pitchFamily="34" charset="0"/>
              <a:cs typeface="Arial" panose="020B0604020202020204" pitchFamily="34" charset="0"/>
            </a:endParaRPr>
          </a:p>
          <a:p>
            <a:pPr fontAlgn="t">
              <a:lnSpc>
                <a:spcPts val="1350"/>
              </a:lnSpc>
            </a:pPr>
            <a:r>
              <a:rPr lang="en-US" sz="1600" b="1" dirty="0">
                <a:latin typeface="Arial" panose="020B0604020202020204" pitchFamily="34" charset="0"/>
                <a:cs typeface="Arial" panose="020B0604020202020204" pitchFamily="34" charset="0"/>
              </a:rPr>
              <a:t>22.6 </a:t>
            </a:r>
            <a:r>
              <a:rPr lang="en-US" sz="1600" b="1" dirty="0" err="1">
                <a:latin typeface="Arial" panose="020B0604020202020204" pitchFamily="34" charset="0"/>
                <a:cs typeface="Arial" panose="020B0604020202020204" pitchFamily="34" charset="0"/>
              </a:rPr>
              <a:t>дугаар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зүйл.Гадаад</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улсын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төрийн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байгууллага</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олон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улсын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байгууллагын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албан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тушаалтныг</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хахуульдах</a:t>
            </a:r>
            <a:endParaRPr lang="en-US" sz="1600" b="1" dirty="0">
              <a:latin typeface="Arial" panose="020B0604020202020204" pitchFamily="34" charset="0"/>
              <a:cs typeface="Arial" panose="020B0604020202020204" pitchFamily="34" charset="0"/>
            </a:endParaRPr>
          </a:p>
          <a:p>
            <a:pPr fontAlgn="t">
              <a:lnSpc>
                <a:spcPts val="1350"/>
              </a:lnSpc>
            </a:pPr>
            <a:r>
              <a:rPr lang="en-US" sz="1600" b="1" dirty="0">
                <a:latin typeface="Arial" panose="020B0604020202020204" pitchFamily="34" charset="0"/>
                <a:cs typeface="Arial" panose="020B0604020202020204" pitchFamily="34" charset="0"/>
              </a:rPr>
              <a:t>22.7 </a:t>
            </a:r>
            <a:r>
              <a:rPr lang="en-US" sz="1600" b="1" dirty="0" err="1">
                <a:latin typeface="Arial" panose="020B0604020202020204" pitchFamily="34" charset="0"/>
                <a:cs typeface="Arial" panose="020B0604020202020204" pitchFamily="34" charset="0"/>
              </a:rPr>
              <a:t>дугаар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зүйл.Улсын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нөөцийг</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хууль</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бусаар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зарцуулах</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үрэгдүүлэх</a:t>
            </a:r>
            <a:endParaRPr lang="en-US" sz="1600" b="1" dirty="0">
              <a:latin typeface="Arial" panose="020B0604020202020204" pitchFamily="34" charset="0"/>
              <a:cs typeface="Arial" panose="020B0604020202020204" pitchFamily="34" charset="0"/>
            </a:endParaRPr>
          </a:p>
          <a:p>
            <a:pPr fontAlgn="t">
              <a:lnSpc>
                <a:spcPts val="1350"/>
              </a:lnSpc>
            </a:pPr>
            <a:r>
              <a:rPr lang="en-US" sz="1600" b="1" dirty="0">
                <a:latin typeface="Arial" panose="020B0604020202020204" pitchFamily="34" charset="0"/>
                <a:cs typeface="Arial" panose="020B0604020202020204" pitchFamily="34" charset="0"/>
              </a:rPr>
              <a:t>22.8 </a:t>
            </a:r>
            <a:r>
              <a:rPr lang="en-US" sz="1600" b="1" dirty="0" err="1">
                <a:latin typeface="Arial" panose="020B0604020202020204" pitchFamily="34" charset="0"/>
                <a:cs typeface="Arial" panose="020B0604020202020204" pitchFamily="34" charset="0"/>
              </a:rPr>
              <a:t>дугаар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зүйл.Төсвийн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хөрөнгийг</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зориулалтын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бусаар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зарцуулах</a:t>
            </a:r>
            <a:endParaRPr lang="en-US" sz="1600" b="1" dirty="0">
              <a:latin typeface="Arial" panose="020B0604020202020204" pitchFamily="34" charset="0"/>
              <a:cs typeface="Arial" panose="020B0604020202020204" pitchFamily="34" charset="0"/>
            </a:endParaRPr>
          </a:p>
          <a:p>
            <a:pPr fontAlgn="t">
              <a:lnSpc>
                <a:spcPts val="1350"/>
              </a:lnSpc>
            </a:pPr>
            <a:r>
              <a:rPr lang="en-US" sz="1600" b="1" dirty="0">
                <a:latin typeface="Arial" panose="020B0604020202020204" pitchFamily="34" charset="0"/>
                <a:cs typeface="Arial" panose="020B0604020202020204" pitchFamily="34" charset="0"/>
              </a:rPr>
              <a:t>22.9 </a:t>
            </a:r>
            <a:r>
              <a:rPr lang="en-US" sz="1600" b="1" dirty="0" err="1">
                <a:latin typeface="Arial" panose="020B0604020202020204" pitchFamily="34" charset="0"/>
                <a:cs typeface="Arial" panose="020B0604020202020204" pitchFamily="34" charset="0"/>
              </a:rPr>
              <a:t>дүгээр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зүйл.Төрийн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өмчийн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төсвийн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бус</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хөрөнгийг</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зориулалтын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бусаар</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зарцуулах</a:t>
            </a:r>
            <a:endParaRPr lang="en-US" sz="1600" dirty="0">
              <a:latin typeface="Arial" panose="020B0604020202020204" pitchFamily="34" charset="0"/>
              <a:cs typeface="Arial" panose="020B0604020202020204" pitchFamily="34" charset="0"/>
            </a:endParaRPr>
          </a:p>
          <a:p>
            <a:pPr fontAlgn="t">
              <a:lnSpc>
                <a:spcPts val="1350"/>
              </a:lnSpc>
              <a:spcAft>
                <a:spcPts val="0"/>
              </a:spcAft>
            </a:pPr>
            <a:r>
              <a:rPr lang="mn-MN" sz="1600" b="1" dirty="0">
                <a:latin typeface="Arial" panose="020B0604020202020204" pitchFamily="34" charset="0"/>
                <a:cs typeface="Arial" panose="020B0604020202020204" pitchFamily="34" charset="0"/>
              </a:rPr>
              <a:t>22.10 дугаар зүйл.Үндэслэлгүйгээр хөрөнгөжих</a:t>
            </a:r>
            <a:endParaRPr lang="en-US" sz="1600" b="1" dirty="0">
              <a:latin typeface="Arial" panose="020B0604020202020204" pitchFamily="34" charset="0"/>
              <a:cs typeface="Arial" panose="020B0604020202020204" pitchFamily="34" charset="0"/>
            </a:endParaRPr>
          </a:p>
          <a:p>
            <a:pPr fontAlgn="t">
              <a:lnSpc>
                <a:spcPts val="1350"/>
              </a:lnSpc>
              <a:spcAft>
                <a:spcPts val="0"/>
              </a:spcAft>
            </a:pPr>
            <a:r>
              <a:rPr lang="mn-MN" sz="1600" b="1" dirty="0">
                <a:latin typeface="Arial" panose="020B0604020202020204" pitchFamily="34" charset="0"/>
                <a:cs typeface="Arial" panose="020B0604020202020204" pitchFamily="34" charset="0"/>
              </a:rPr>
              <a:t>22.11 дүгээр зүйл.Дураараа аашлах</a:t>
            </a:r>
            <a:endParaRPr lang="en-US" sz="1600" b="1" dirty="0">
              <a:latin typeface="Arial" panose="020B0604020202020204" pitchFamily="34" charset="0"/>
              <a:cs typeface="Arial" panose="020B0604020202020204" pitchFamily="34" charset="0"/>
            </a:endParaRPr>
          </a:p>
          <a:p>
            <a:pPr fontAlgn="t">
              <a:lnSpc>
                <a:spcPts val="1350"/>
              </a:lnSpc>
              <a:spcAft>
                <a:spcPts val="0"/>
              </a:spcAft>
            </a:pPr>
            <a:r>
              <a:rPr lang="mn-MN" sz="1600" b="1" dirty="0">
                <a:latin typeface="Arial" panose="020B0604020202020204" pitchFamily="34" charset="0"/>
                <a:cs typeface="Arial" panose="020B0604020202020204" pitchFamily="34" charset="0"/>
              </a:rPr>
              <a:t>22.12 дугаар зүйл.Хуулийн этгээдийн эрх мэдлийг урвуулан ашиглах</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p:cNvSpPr txBox="1">
            <a:spLocks/>
          </p:cNvSpPr>
          <p:nvPr/>
        </p:nvSpPr>
        <p:spPr>
          <a:xfrm>
            <a:off x="1052322" y="69975"/>
            <a:ext cx="467563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t">
              <a:lnSpc>
                <a:spcPct val="107000"/>
              </a:lnSpc>
            </a:pP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ХОРИН ХОЁРДУГААР БҮЛЭГ</a:t>
            </a:r>
            <a:b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b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АВЛИГЫН ГЭМТ ХЭРЭГ /201</a:t>
            </a:r>
            <a:r>
              <a:rPr lang="mn-MN"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5</a:t>
            </a:r>
            <a:r>
              <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131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745" y="808676"/>
            <a:ext cx="10515600" cy="780923"/>
          </a:xfrm>
        </p:spPr>
        <p:txBody>
          <a:bodyPr>
            <a:normAutofit fontScale="90000"/>
          </a:bodyPr>
          <a:lstStyle/>
          <a:p>
            <a:pPr algn="ctr"/>
            <a:r>
              <a:rPr lang="mn-MN" sz="2800" b="1" i="1" dirty="0">
                <a:solidFill>
                  <a:schemeClr val="accent1">
                    <a:lumMod val="75000"/>
                  </a:schemeClr>
                </a:solidFill>
                <a:latin typeface="Arial" panose="020B0604020202020204" pitchFamily="34" charset="0"/>
                <a:cs typeface="Arial" panose="020B0604020202020204" pitchFamily="34" charset="0"/>
              </a:rPr>
              <a:t>22.1 дүгээр зүйл.Эрх мэдэл, албан тушаалын</a:t>
            </a:r>
            <a:r>
              <a:rPr lang="mn-MN" sz="2800" b="1" dirty="0">
                <a:solidFill>
                  <a:schemeClr val="accent1">
                    <a:lumMod val="75000"/>
                  </a:schemeClr>
                </a:solidFill>
                <a:latin typeface="Arial" panose="020B0604020202020204" pitchFamily="34" charset="0"/>
                <a:cs typeface="Arial" panose="020B0604020202020204" pitchFamily="34" charset="0"/>
              </a:rPr>
              <a:t> </a:t>
            </a:r>
            <a:r>
              <a:rPr lang="mn-MN" sz="2800" b="1" i="1" dirty="0">
                <a:solidFill>
                  <a:schemeClr val="accent1">
                    <a:lumMod val="75000"/>
                  </a:schemeClr>
                </a:solidFill>
                <a:latin typeface="Arial" panose="020B0604020202020204" pitchFamily="34" charset="0"/>
                <a:cs typeface="Arial" panose="020B0604020202020204" pitchFamily="34" charset="0"/>
              </a:rPr>
              <a:t>байдлаа урвуулан ашиглах /1 дэх хэсэг/</a:t>
            </a:r>
            <a:endParaRPr lang="en-US" sz="2800" dirty="0">
              <a:solidFill>
                <a:schemeClr val="accent1">
                  <a:lumMod val="75000"/>
                </a:schemeClr>
              </a:solidFill>
              <a:latin typeface="Arial" panose="020B0604020202020204" pitchFamily="34" charset="0"/>
              <a:cs typeface="Arial" panose="020B0604020202020204" pitchFamily="34" charset="0"/>
            </a:endParaRPr>
          </a:p>
        </p:txBody>
      </p:sp>
      <p:sp>
        <p:nvSpPr>
          <p:cNvPr id="13" name="Right Brace 12"/>
          <p:cNvSpPr/>
          <p:nvPr/>
        </p:nvSpPr>
        <p:spPr>
          <a:xfrm>
            <a:off x="6554250" y="3283772"/>
            <a:ext cx="251460" cy="1074614"/>
          </a:xfrm>
          <a:prstGeom prst="rightBrace">
            <a:avLst>
              <a:gd name="adj1" fmla="val 8333"/>
              <a:gd name="adj2" fmla="val 4764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Flowchart: Alternate Process 5"/>
          <p:cNvSpPr/>
          <p:nvPr/>
        </p:nvSpPr>
        <p:spPr>
          <a:xfrm>
            <a:off x="2381616" y="3047291"/>
            <a:ext cx="1287780" cy="4608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latin typeface="Arial" panose="020B0604020202020204" pitchFamily="34" charset="0"/>
                <a:cs typeface="Arial" panose="020B0604020202020204" pitchFamily="34" charset="0"/>
              </a:rPr>
              <a:t>албан үүрэг</a:t>
            </a:r>
            <a:r>
              <a:rPr lang="mn-MN" sz="1400" dirty="0">
                <a:latin typeface="Arial" panose="020B0604020202020204" pitchFamily="34" charset="0"/>
                <a:cs typeface="Arial" panose="020B0604020202020204" pitchFamily="34" charset="0"/>
              </a:rPr>
              <a:t> </a:t>
            </a:r>
            <a:endParaRPr lang="en-US" sz="1400" dirty="0"/>
          </a:p>
        </p:txBody>
      </p:sp>
      <p:sp>
        <p:nvSpPr>
          <p:cNvPr id="7" name="Flowchart: Alternate Process 6"/>
          <p:cNvSpPr/>
          <p:nvPr/>
        </p:nvSpPr>
        <p:spPr>
          <a:xfrm>
            <a:off x="2404476" y="4016747"/>
            <a:ext cx="1287780" cy="60463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latin typeface="Arial" panose="020B0604020202020204" pitchFamily="34" charset="0"/>
                <a:cs typeface="Arial" panose="020B0604020202020204" pitchFamily="34" charset="0"/>
              </a:rPr>
              <a:t>албан тушаалын байдлаа</a:t>
            </a:r>
            <a:endParaRPr lang="en-US" sz="1200" dirty="0"/>
          </a:p>
        </p:txBody>
      </p:sp>
      <p:sp>
        <p:nvSpPr>
          <p:cNvPr id="8" name="Flowchart: Alternate Process 7"/>
          <p:cNvSpPr/>
          <p:nvPr/>
        </p:nvSpPr>
        <p:spPr>
          <a:xfrm>
            <a:off x="2404476" y="3535423"/>
            <a:ext cx="1287780" cy="4182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latin typeface="Arial" panose="020B0604020202020204" pitchFamily="34" charset="0"/>
                <a:cs typeface="Arial" panose="020B0604020202020204" pitchFamily="34" charset="0"/>
              </a:rPr>
              <a:t>бүрэн эрх</a:t>
            </a:r>
            <a:endParaRPr lang="en-US" sz="1200" dirty="0">
              <a:latin typeface="Arial" panose="020B0604020202020204" pitchFamily="34" charset="0"/>
              <a:cs typeface="Arial" panose="020B0604020202020204" pitchFamily="34" charset="0"/>
            </a:endParaRPr>
          </a:p>
        </p:txBody>
      </p:sp>
      <p:sp>
        <p:nvSpPr>
          <p:cNvPr id="9" name="Flowchart: Alternate Process 8"/>
          <p:cNvSpPr/>
          <p:nvPr/>
        </p:nvSpPr>
        <p:spPr>
          <a:xfrm>
            <a:off x="3859896" y="3093613"/>
            <a:ext cx="1623060" cy="6324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latin typeface="Arial" panose="020B0604020202020204" pitchFamily="34" charset="0"/>
                <a:cs typeface="Arial" panose="020B0604020202020204" pitchFamily="34" charset="0"/>
              </a:rPr>
              <a:t>урвуулан ашиглаж</a:t>
            </a:r>
            <a:endParaRPr lang="en-US" sz="1400" dirty="0">
              <a:latin typeface="Arial" panose="020B0604020202020204" pitchFamily="34" charset="0"/>
              <a:cs typeface="Arial" panose="020B0604020202020204" pitchFamily="34" charset="0"/>
            </a:endParaRPr>
          </a:p>
        </p:txBody>
      </p:sp>
      <p:sp>
        <p:nvSpPr>
          <p:cNvPr id="10" name="Flowchart: Alternate Process 9"/>
          <p:cNvSpPr/>
          <p:nvPr/>
        </p:nvSpPr>
        <p:spPr>
          <a:xfrm>
            <a:off x="3869422" y="3816158"/>
            <a:ext cx="1623060" cy="6324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latin typeface="Arial" panose="020B0604020202020204" pitchFamily="34" charset="0"/>
                <a:cs typeface="Arial" panose="020B0604020202020204" pitchFamily="34" charset="0"/>
              </a:rPr>
              <a:t>зориуд хэрэгжүүлэхгүй байж</a:t>
            </a:r>
            <a:endParaRPr lang="en-US" sz="1400" dirty="0"/>
          </a:p>
        </p:txBody>
      </p:sp>
      <p:sp>
        <p:nvSpPr>
          <p:cNvPr id="11" name="Flowchart: Alternate Process 10"/>
          <p:cNvSpPr/>
          <p:nvPr/>
        </p:nvSpPr>
        <p:spPr>
          <a:xfrm>
            <a:off x="5611980" y="3323124"/>
            <a:ext cx="952500" cy="45175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latin typeface="Arial" panose="020B0604020202020204" pitchFamily="34" charset="0"/>
                <a:cs typeface="Arial" panose="020B0604020202020204" pitchFamily="34" charset="0"/>
              </a:rPr>
              <a:t>өөртөө </a:t>
            </a:r>
            <a:endParaRPr lang="en-US" sz="1400" dirty="0">
              <a:latin typeface="Arial" panose="020B0604020202020204" pitchFamily="34" charset="0"/>
              <a:cs typeface="Arial" panose="020B0604020202020204" pitchFamily="34" charset="0"/>
            </a:endParaRPr>
          </a:p>
        </p:txBody>
      </p:sp>
      <p:sp>
        <p:nvSpPr>
          <p:cNvPr id="12" name="Flowchart: Alternate Process 11"/>
          <p:cNvSpPr/>
          <p:nvPr/>
        </p:nvSpPr>
        <p:spPr>
          <a:xfrm>
            <a:off x="5592930" y="3838039"/>
            <a:ext cx="952500" cy="4299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latin typeface="Arial" panose="020B0604020202020204" pitchFamily="34" charset="0"/>
                <a:cs typeface="Arial" panose="020B0604020202020204" pitchFamily="34" charset="0"/>
              </a:rPr>
              <a:t>бусдад </a:t>
            </a:r>
            <a:endParaRPr lang="en-US" sz="1400" dirty="0"/>
          </a:p>
        </p:txBody>
      </p:sp>
      <p:sp>
        <p:nvSpPr>
          <p:cNvPr id="14" name="Flowchart: Alternate Process 13"/>
          <p:cNvSpPr/>
          <p:nvPr/>
        </p:nvSpPr>
        <p:spPr>
          <a:xfrm>
            <a:off x="6741646" y="3396807"/>
            <a:ext cx="1078229" cy="70539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latin typeface="Arial" panose="020B0604020202020204" pitchFamily="34" charset="0"/>
                <a:cs typeface="Arial" panose="020B0604020202020204" pitchFamily="34" charset="0"/>
              </a:rPr>
              <a:t>давуу байдал бий болгосон </a:t>
            </a:r>
            <a:endParaRPr lang="en-US" sz="2400" dirty="0"/>
          </a:p>
        </p:txBody>
      </p:sp>
      <p:sp>
        <p:nvSpPr>
          <p:cNvPr id="15" name="Left Arrow 14"/>
          <p:cNvSpPr/>
          <p:nvPr/>
        </p:nvSpPr>
        <p:spPr>
          <a:xfrm rot="10800000">
            <a:off x="7846545" y="3593208"/>
            <a:ext cx="205740" cy="302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8078002" y="2133203"/>
            <a:ext cx="3489960" cy="137489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нийтийн албанд томилогдох эрхийг хоёр /2/ жилээс таван /5/ жил хүртэл хугацаагаар хасаж таван мянга дөрвөн зуун нэгжээс хорин долоон мянган нэгж /5400-27000/-тэй тэнцэх хэмжээний төгрөгөөр торгох</a:t>
            </a:r>
            <a:r>
              <a:rPr lang="en-US" sz="1400" dirty="0">
                <a:latin typeface="Arial" panose="020B0604020202020204" pitchFamily="34" charset="0"/>
                <a:cs typeface="Arial" panose="020B0604020202020204" pitchFamily="34" charset="0"/>
              </a:rPr>
              <a:t>;</a:t>
            </a:r>
          </a:p>
        </p:txBody>
      </p:sp>
      <p:sp>
        <p:nvSpPr>
          <p:cNvPr id="17" name="Flowchart: Alternate Process 16"/>
          <p:cNvSpPr/>
          <p:nvPr/>
        </p:nvSpPr>
        <p:spPr>
          <a:xfrm>
            <a:off x="636399" y="2992600"/>
            <a:ext cx="1430655" cy="13604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latin typeface="Arial" panose="020B0604020202020204" pitchFamily="34" charset="0"/>
                <a:cs typeface="Arial" panose="020B0604020202020204" pitchFamily="34" charset="0"/>
              </a:rPr>
              <a:t>Нийтийн албан тушаалтан</a:t>
            </a:r>
            <a:endParaRPr lang="en-US" sz="1400" b="1" dirty="0">
              <a:latin typeface="Arial" panose="020B0604020202020204" pitchFamily="34" charset="0"/>
              <a:cs typeface="Arial" panose="020B0604020202020204" pitchFamily="34" charset="0"/>
            </a:endParaRPr>
          </a:p>
        </p:txBody>
      </p:sp>
      <p:sp>
        <p:nvSpPr>
          <p:cNvPr id="18" name="Flowchart: Alternate Process 17"/>
          <p:cNvSpPr/>
          <p:nvPr/>
        </p:nvSpPr>
        <p:spPr>
          <a:xfrm>
            <a:off x="8133248" y="4621379"/>
            <a:ext cx="3434714" cy="74084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mn-MN" sz="1400" b="1" dirty="0">
                <a:latin typeface="Arial" panose="020B0604020202020204" pitchFamily="34" charset="0"/>
                <a:cs typeface="Arial" panose="020B0604020202020204" pitchFamily="34" charset="0"/>
              </a:rPr>
              <a:t>эсхүл нэг жилээс таван /1-5/ жил хүртэл хугацаагаар хорих ял шийтгэнэ.</a:t>
            </a:r>
          </a:p>
        </p:txBody>
      </p:sp>
      <p:sp>
        <p:nvSpPr>
          <p:cNvPr id="19" name="Flowchart: Alternate Process 18"/>
          <p:cNvSpPr/>
          <p:nvPr/>
        </p:nvSpPr>
        <p:spPr>
          <a:xfrm>
            <a:off x="8133248" y="3630070"/>
            <a:ext cx="3434714" cy="88944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mn-MN" sz="1400" b="1" dirty="0">
                <a:latin typeface="Arial" panose="020B0604020202020204" pitchFamily="34" charset="0"/>
                <a:cs typeface="Arial" panose="020B0604020202020204" pitchFamily="34" charset="0"/>
              </a:rPr>
              <a:t>эсхүл нэг жилээс таван /1-5/ жил хүртэл хугацаагаар зорчих эрхийг хязгаарлах, </a:t>
            </a:r>
          </a:p>
        </p:txBody>
      </p:sp>
      <p:sp>
        <p:nvSpPr>
          <p:cNvPr id="3" name="Right Brace 2"/>
          <p:cNvSpPr/>
          <p:nvPr/>
        </p:nvSpPr>
        <p:spPr>
          <a:xfrm>
            <a:off x="3692256" y="3020779"/>
            <a:ext cx="167640" cy="149873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Left Arrow 19"/>
          <p:cNvSpPr/>
          <p:nvPr/>
        </p:nvSpPr>
        <p:spPr>
          <a:xfrm rot="10800000">
            <a:off x="2139282" y="3508095"/>
            <a:ext cx="205740" cy="3026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p:cNvSpPr/>
          <p:nvPr/>
        </p:nvSpPr>
        <p:spPr>
          <a:xfrm>
            <a:off x="5482956" y="3020779"/>
            <a:ext cx="148591" cy="16006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298782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3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708</TotalTime>
  <Words>4017</Words>
  <Application>Microsoft Office PowerPoint</Application>
  <PresentationFormat>Widescreen</PresentationFormat>
  <Paragraphs>431</Paragraphs>
  <Slides>36</Slides>
  <Notes>9</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36</vt:i4>
      </vt:variant>
    </vt:vector>
  </HeadingPairs>
  <TitlesOfParts>
    <vt:vector size="56" baseType="lpstr">
      <vt:lpstr>MS PGothic</vt:lpstr>
      <vt:lpstr>Arial</vt:lpstr>
      <vt:lpstr>Calibri</vt:lpstr>
      <vt:lpstr>Calibri Light</vt:lpstr>
      <vt:lpstr>Cambria</vt:lpstr>
      <vt:lpstr>Century Gothic</vt:lpstr>
      <vt:lpstr>Franklin Gothic Book</vt:lpstr>
      <vt:lpstr>MS Shell Dlg 2</vt:lpstr>
      <vt:lpstr>Rockwell</vt:lpstr>
      <vt:lpstr>Rockwell Condensed</vt:lpstr>
      <vt:lpstr>Times New Roman</vt:lpstr>
      <vt:lpstr>Wingdings</vt:lpstr>
      <vt:lpstr>Wingdings 3</vt:lpstr>
      <vt:lpstr>Office Theme</vt:lpstr>
      <vt:lpstr>Madison</vt:lpstr>
      <vt:lpstr>Slice</vt:lpstr>
      <vt:lpstr>3_Slice</vt:lpstr>
      <vt:lpstr>Crop</vt:lpstr>
      <vt:lpstr>Wood Type</vt:lpstr>
      <vt:lpstr>1_Office Theme</vt:lpstr>
      <vt:lpstr>2017 оны 07 дугаар сарын 01-ний өдрөөс хэрэгжиж буй “Эрүүгийн хууль”-д “Авлигын гэмт хэрэг”-ийг хуульчилсан байдал </vt:lpstr>
      <vt:lpstr>PowerPoint Presentation</vt:lpstr>
      <vt:lpstr>PowerPoint Presentation</vt:lpstr>
      <vt:lpstr>PowerPoint Presentation</vt:lpstr>
      <vt:lpstr>PowerPoint Presentation</vt:lpstr>
      <vt:lpstr>PowerPoint Presentation</vt:lpstr>
      <vt:lpstr>PowerPoint Presentation</vt:lpstr>
      <vt:lpstr>ХОРИН НАЙМДУГААР БҮЛЭГ  АЛБАН ТУШААЛЫН ГЭМТ ХЭРЭГ /2002/</vt:lpstr>
      <vt:lpstr>22.1 дүгээр зүйл.Эрх мэдэл, албан тушаалын байдлаа урвуулан ашиглах /1 дэх хэсэг/</vt:lpstr>
      <vt:lpstr>22.1 дүгээр зүйл.Эрх мэдэл, албан тушаалын байдлаа урвуулан ашиглах /2 дахь хэсэг/ </vt:lpstr>
      <vt:lpstr>22.1 дүгээр зүйл. Эрх мэдэл, албан тушаалын байдлаа урвуулан ашиглах /3 дахь хэсэг/</vt:lpstr>
      <vt:lpstr>PowerPoint Presentation</vt:lpstr>
      <vt:lpstr>22.3 дугаар зүйл.Гадаад улсын төрийн байгууллага, олон улсын байгууллагын албан тушаалтан эрх мэдлээ урвуулан ашиглах                                   /1 дэх хэсэг/</vt:lpstr>
      <vt:lpstr>  22.4 дүгээр зүйл.Хахууль авах /1 дэх хэсэг/ </vt:lpstr>
      <vt:lpstr>22.4 дүгээр зүйл.Хахууль авах /2 дахь хэсэг/</vt:lpstr>
      <vt:lpstr>22.4 дүгээр зүйл.Хахууль авах /3 дахь хэсэг/</vt:lpstr>
      <vt:lpstr>22.4 дүгээр зүйл.Хахууль авах /4 дэх хэсэг/</vt:lpstr>
      <vt:lpstr>22.4 дүгээр зүйл.Хахууль авах /5 дахь хэсэг/</vt:lpstr>
      <vt:lpstr>22.4 дүгээр зүйл.Хахууль авах /6 дахь хэсэг/</vt:lpstr>
      <vt:lpstr>22.5 дугаар зүйл.Хахууль өгөх /1 дүгээр хэсэг/</vt:lpstr>
      <vt:lpstr>22.5 дугаар зүйл.Хахууль өгөх /2 дахь хэсэг/</vt:lpstr>
      <vt:lpstr>22.5 дугаар зүйл.Хахууль өгөх /3 дахь хэсэг/</vt:lpstr>
      <vt:lpstr>Хээл хахууль өгөх , зуучлах гэмт үйлдлийн талаар</vt:lpstr>
      <vt:lpstr>22.6 дугаар зүйл.Гадаад улсын төрийн байгууллага, олон улсын байгууллагын албан тушаалтныг хахуульдах                                                 /1 дэх хэсэг/</vt:lpstr>
      <vt:lpstr>22.6 дугаар зүйл.Гадаад улсын төрийн байгууллага, олон улсын байгууллагын албан тушаалтныг хахуульдах                         /2 дахь хэсэг/</vt:lpstr>
      <vt:lpstr>22.7 дугаар зүйл.Улсын нөөцийг хууль бусаар зарцуулах, үрэгдүүлэх /1 дэх хэсэг/</vt:lpstr>
      <vt:lpstr>22.8 дугаар зүйл.Төсвийн хөрөнгийг зориулалтын бусаар зарцуулах /1 дэх хэсэг/</vt:lpstr>
      <vt:lpstr>22.8 дугаар зүйл.Төсвийн хөрөнгийг зориулалтын бусаар зарцуулах /2 дахь хэсэг/</vt:lpstr>
      <vt:lpstr>22.9 дүгээр зүйл.Төрийн өмчийн төсвийн бус хөрөнгийг зориулалтын бусаар зарцуулах /1 дэх хэсэг/</vt:lpstr>
      <vt:lpstr>22.9 дүгээр зүйл.Төрийн өмчийн төсвийн бус хөрөнгийг зориулалтын бусаар зарцуулах /2 дахь хэсэг/</vt:lpstr>
      <vt:lpstr>22.10 дугаар зүйл.Үндэслэлгүйгээр хөрөнгөжих  /1 дэх хэсэг/</vt:lpstr>
      <vt:lpstr>22.10 дугаар зүйл.Үндэслэлгүйгээр хөрөнгөжих  /2 дахь хэсэг/</vt:lpstr>
      <vt:lpstr>22.11 дүгээр зүйл.Дураараа аашлах</vt:lpstr>
      <vt:lpstr>22.12 дугаар зүйл.Хуулийн этгээдийн эрх мэдлийг  урвуулан ашиглах</vt:lpstr>
      <vt:lpstr>PowerPoint Presentation</vt:lpstr>
      <vt:lpstr>АНХААРАН СОНССОН ТА БҮХЭНД БАЯРЛАЛАА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Oyuntungalag Purevee</dc:creator>
  <cp:lastModifiedBy>Tsend-Ayush Dorjgotov</cp:lastModifiedBy>
  <cp:revision>135</cp:revision>
  <dcterms:created xsi:type="dcterms:W3CDTF">2017-06-16T03:03:24Z</dcterms:created>
  <dcterms:modified xsi:type="dcterms:W3CDTF">2018-08-06T03:01:12Z</dcterms:modified>
</cp:coreProperties>
</file>